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309" r:id="rId2"/>
    <p:sldId id="324" r:id="rId3"/>
    <p:sldId id="313" r:id="rId4"/>
    <p:sldId id="319" r:id="rId5"/>
    <p:sldId id="316" r:id="rId6"/>
    <p:sldId id="320" r:id="rId7"/>
    <p:sldId id="322" r:id="rId8"/>
    <p:sldId id="326" r:id="rId9"/>
    <p:sldId id="300" r:id="rId10"/>
  </p:sldIdLst>
  <p:sldSz cx="1219517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E62A2A"/>
    <a:srgbClr val="CD2232"/>
    <a:srgbClr val="FFFFFF"/>
    <a:srgbClr val="CD2237"/>
    <a:srgbClr val="2C3637"/>
    <a:srgbClr val="000000"/>
    <a:srgbClr val="31859C"/>
    <a:srgbClr val="1C666E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52" autoAdjust="0"/>
    <p:restoredTop sz="74718" autoAdjust="0"/>
  </p:normalViewPr>
  <p:slideViewPr>
    <p:cSldViewPr showGuides="1">
      <p:cViewPr varScale="1">
        <p:scale>
          <a:sx n="64" d="100"/>
          <a:sy n="64" d="100"/>
        </p:scale>
        <p:origin x="1253" y="67"/>
      </p:cViewPr>
      <p:guideLst>
        <p:guide orient="horz" pos="391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49E418-52D9-43DD-A6DD-A0C30CF60BA8}" type="doc">
      <dgm:prSet loTypeId="urn:microsoft.com/office/officeart/2005/8/layout/bProcess2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481E22EB-888B-4CF0-B343-384ADE93DAA8}">
      <dgm:prSet phldrT="[文本]"/>
      <dgm:spPr/>
      <dgm:t>
        <a:bodyPr/>
        <a:lstStyle/>
        <a:p>
          <a:r>
            <a:rPr lang="zh-CN" altLang="en-US" dirty="0"/>
            <a:t>登录校内门户就业中心服务</a:t>
          </a:r>
        </a:p>
      </dgm:t>
    </dgm:pt>
    <dgm:pt modelId="{46BF1175-E59D-4D15-B269-AA5BA913225F}" type="parTrans" cxnId="{7119998B-7DDC-4C8B-AAF7-0F42C220AE90}">
      <dgm:prSet/>
      <dgm:spPr/>
      <dgm:t>
        <a:bodyPr/>
        <a:lstStyle/>
        <a:p>
          <a:endParaRPr lang="zh-CN" altLang="en-US"/>
        </a:p>
      </dgm:t>
    </dgm:pt>
    <dgm:pt modelId="{E58DB209-068B-4CCA-9F3A-0995F020816B}" type="sibTrans" cxnId="{7119998B-7DDC-4C8B-AAF7-0F42C220AE90}">
      <dgm:prSet/>
      <dgm:spPr/>
      <dgm:t>
        <a:bodyPr/>
        <a:lstStyle/>
        <a:p>
          <a:endParaRPr lang="zh-CN" altLang="en-US"/>
        </a:p>
      </dgm:t>
    </dgm:pt>
    <dgm:pt modelId="{9B9D2CF7-5EC2-4961-89F9-B771F48F17A3}">
      <dgm:prSet phldrT="[文本]"/>
      <dgm:spPr/>
      <dgm:t>
        <a:bodyPr/>
        <a:lstStyle/>
        <a:p>
          <a:r>
            <a:rPr lang="zh-CN" altLang="en-US" dirty="0"/>
            <a:t>完善个人信息</a:t>
          </a:r>
        </a:p>
      </dgm:t>
    </dgm:pt>
    <dgm:pt modelId="{4738D96F-C68E-4DD6-934E-846CA52D0306}" type="parTrans" cxnId="{DC88268C-1467-4793-B774-066014E750EF}">
      <dgm:prSet/>
      <dgm:spPr/>
      <dgm:t>
        <a:bodyPr/>
        <a:lstStyle/>
        <a:p>
          <a:endParaRPr lang="zh-CN" altLang="en-US"/>
        </a:p>
      </dgm:t>
    </dgm:pt>
    <dgm:pt modelId="{8B91C3B5-91D7-4DC9-BDB9-7CB1CA7ED24A}" type="sibTrans" cxnId="{DC88268C-1467-4793-B774-066014E750EF}">
      <dgm:prSet/>
      <dgm:spPr/>
      <dgm:t>
        <a:bodyPr/>
        <a:lstStyle/>
        <a:p>
          <a:endParaRPr lang="zh-CN" altLang="en-US"/>
        </a:p>
      </dgm:t>
    </dgm:pt>
    <dgm:pt modelId="{331F83BD-C48D-4E68-9217-0A0677935E29}">
      <dgm:prSet phldrT="[文本]"/>
      <dgm:spPr/>
      <dgm:t>
        <a:bodyPr/>
        <a:lstStyle/>
        <a:p>
          <a:r>
            <a:rPr lang="zh-CN" altLang="en-US" dirty="0"/>
            <a:t>填写就业意向</a:t>
          </a:r>
        </a:p>
      </dgm:t>
    </dgm:pt>
    <dgm:pt modelId="{7ADA1F85-70B8-42AE-897D-3A6CB28DADFE}" type="parTrans" cxnId="{086BFD6C-5A5C-4B55-ABD6-4ADAC5D52E41}">
      <dgm:prSet/>
      <dgm:spPr/>
      <dgm:t>
        <a:bodyPr/>
        <a:lstStyle/>
        <a:p>
          <a:endParaRPr lang="zh-CN" altLang="en-US"/>
        </a:p>
      </dgm:t>
    </dgm:pt>
    <dgm:pt modelId="{5AA2B0D1-594B-4980-8FE6-50F9B0FCE039}" type="sibTrans" cxnId="{086BFD6C-5A5C-4B55-ABD6-4ADAC5D52E41}">
      <dgm:prSet/>
      <dgm:spPr/>
      <dgm:t>
        <a:bodyPr/>
        <a:lstStyle/>
        <a:p>
          <a:endParaRPr lang="zh-CN" altLang="en-US"/>
        </a:p>
      </dgm:t>
    </dgm:pt>
    <dgm:pt modelId="{5BE36E4D-D822-425A-AC5B-334FEC487F14}">
      <dgm:prSet phldrT="[文本]"/>
      <dgm:spPr/>
      <dgm:t>
        <a:bodyPr/>
        <a:lstStyle/>
        <a:p>
          <a:r>
            <a:rPr lang="zh-CN" altLang="en-US" dirty="0"/>
            <a:t>网上提交就业推荐表申请</a:t>
          </a:r>
        </a:p>
      </dgm:t>
    </dgm:pt>
    <dgm:pt modelId="{76E49959-1D6F-44BE-9E69-2098C0AAC2A0}" type="parTrans" cxnId="{6F1AE2C6-8BB9-4CFF-9E50-FE2F42AEEE78}">
      <dgm:prSet/>
      <dgm:spPr/>
      <dgm:t>
        <a:bodyPr/>
        <a:lstStyle/>
        <a:p>
          <a:endParaRPr lang="zh-CN" altLang="en-US"/>
        </a:p>
      </dgm:t>
    </dgm:pt>
    <dgm:pt modelId="{C9EBE7DF-0588-4853-BCAC-66E033FF19E7}" type="sibTrans" cxnId="{6F1AE2C6-8BB9-4CFF-9E50-FE2F42AEEE78}">
      <dgm:prSet/>
      <dgm:spPr/>
      <dgm:t>
        <a:bodyPr/>
        <a:lstStyle/>
        <a:p>
          <a:endParaRPr lang="zh-CN" altLang="en-US"/>
        </a:p>
      </dgm:t>
    </dgm:pt>
    <dgm:pt modelId="{D715666B-474F-4483-9B11-733FB91DF5AF}">
      <dgm:prSet phldrT="[文本]"/>
      <dgm:spPr/>
      <dgm:t>
        <a:bodyPr/>
        <a:lstStyle/>
        <a:p>
          <a:r>
            <a:rPr lang="zh-CN" altLang="en-US" dirty="0"/>
            <a:t>院系审核，登记就业推荐表编号，发放推荐表</a:t>
          </a:r>
        </a:p>
      </dgm:t>
    </dgm:pt>
    <dgm:pt modelId="{4E3E1C54-1F1B-4616-B08F-779712786FA7}" type="parTrans" cxnId="{4A3278D7-2B74-4A41-8BF0-7225EF6E1114}">
      <dgm:prSet/>
      <dgm:spPr/>
      <dgm:t>
        <a:bodyPr/>
        <a:lstStyle/>
        <a:p>
          <a:endParaRPr lang="zh-CN" altLang="en-US"/>
        </a:p>
      </dgm:t>
    </dgm:pt>
    <dgm:pt modelId="{2DC7C76B-DD02-4467-B74B-86904AF8233A}" type="sibTrans" cxnId="{4A3278D7-2B74-4A41-8BF0-7225EF6E1114}">
      <dgm:prSet/>
      <dgm:spPr/>
      <dgm:t>
        <a:bodyPr/>
        <a:lstStyle/>
        <a:p>
          <a:endParaRPr lang="zh-CN" altLang="en-US"/>
        </a:p>
      </dgm:t>
    </dgm:pt>
    <dgm:pt modelId="{4C4546AF-FFEC-4E1D-9561-2851CCB9E936}">
      <dgm:prSet phldrT="[文本]"/>
      <dgm:spPr/>
      <dgm:t>
        <a:bodyPr/>
        <a:lstStyle/>
        <a:p>
          <a:r>
            <a:rPr lang="zh-CN" altLang="en-US" dirty="0"/>
            <a:t>是否签订就业协议</a:t>
          </a:r>
        </a:p>
      </dgm:t>
    </dgm:pt>
    <dgm:pt modelId="{79B70CB7-4FF2-41AA-AD35-6FB25DABE1EB}" type="parTrans" cxnId="{CC3AF866-E457-47D1-A0CE-9162BB5AFDE7}">
      <dgm:prSet/>
      <dgm:spPr/>
      <dgm:t>
        <a:bodyPr/>
        <a:lstStyle/>
        <a:p>
          <a:endParaRPr lang="zh-CN" altLang="en-US"/>
        </a:p>
      </dgm:t>
    </dgm:pt>
    <dgm:pt modelId="{0E1338F8-05DA-4C05-BB64-BE05C22E62C9}" type="sibTrans" cxnId="{CC3AF866-E457-47D1-A0CE-9162BB5AFDE7}">
      <dgm:prSet/>
      <dgm:spPr/>
      <dgm:t>
        <a:bodyPr/>
        <a:lstStyle/>
        <a:p>
          <a:endParaRPr lang="zh-CN" altLang="en-US"/>
        </a:p>
      </dgm:t>
    </dgm:pt>
    <dgm:pt modelId="{3A94920D-20C5-476D-8B8C-8F896A86F490}">
      <dgm:prSet phldrT="[文本]"/>
      <dgm:spPr/>
      <dgm:t>
        <a:bodyPr/>
        <a:lstStyle/>
        <a:p>
          <a:r>
            <a:rPr lang="zh-CN" altLang="en-US" dirty="0"/>
            <a:t>网上申领三方协议</a:t>
          </a:r>
        </a:p>
      </dgm:t>
    </dgm:pt>
    <dgm:pt modelId="{665D6551-D536-47E2-AA23-BAF7DA999EF1}" type="parTrans" cxnId="{9C3AE312-99C6-457B-B2DF-393625FBD2C9}">
      <dgm:prSet/>
      <dgm:spPr/>
      <dgm:t>
        <a:bodyPr/>
        <a:lstStyle/>
        <a:p>
          <a:endParaRPr lang="zh-CN" altLang="en-US"/>
        </a:p>
      </dgm:t>
    </dgm:pt>
    <dgm:pt modelId="{39BCBC15-B191-46D9-A510-717147DE7C4E}" type="sibTrans" cxnId="{9C3AE312-99C6-457B-B2DF-393625FBD2C9}">
      <dgm:prSet/>
      <dgm:spPr/>
      <dgm:t>
        <a:bodyPr/>
        <a:lstStyle/>
        <a:p>
          <a:endParaRPr lang="zh-CN" altLang="en-US"/>
        </a:p>
      </dgm:t>
    </dgm:pt>
    <dgm:pt modelId="{E5DFB7A2-C00F-42DF-BA0C-6B04FC6CACAB}">
      <dgm:prSet phldrT="[文本]"/>
      <dgm:spPr/>
      <dgm:t>
        <a:bodyPr/>
        <a:lstStyle/>
        <a:p>
          <a:r>
            <a:rPr lang="zh-CN" altLang="en-US" dirty="0"/>
            <a:t>院系审核，登记三方协议编号，发放三方协议</a:t>
          </a:r>
        </a:p>
      </dgm:t>
    </dgm:pt>
    <dgm:pt modelId="{7AB83957-C88F-45EF-8DDF-26B30DD450BE}" type="parTrans" cxnId="{92E01D11-F3C5-4FE9-B905-45B1AF68130D}">
      <dgm:prSet/>
      <dgm:spPr/>
      <dgm:t>
        <a:bodyPr/>
        <a:lstStyle/>
        <a:p>
          <a:endParaRPr lang="zh-CN" altLang="en-US"/>
        </a:p>
      </dgm:t>
    </dgm:pt>
    <dgm:pt modelId="{1F9034C5-5148-4B12-9244-5BCB476F7768}" type="sibTrans" cxnId="{92E01D11-F3C5-4FE9-B905-45B1AF68130D}">
      <dgm:prSet/>
      <dgm:spPr/>
      <dgm:t>
        <a:bodyPr/>
        <a:lstStyle/>
        <a:p>
          <a:endParaRPr lang="zh-CN" altLang="en-US"/>
        </a:p>
      </dgm:t>
    </dgm:pt>
    <dgm:pt modelId="{0AA5E53E-8C16-45F5-8DD9-5A8B106DD4E5}">
      <dgm:prSet phldrT="[文本]"/>
      <dgm:spPr/>
      <dgm:t>
        <a:bodyPr/>
        <a:lstStyle/>
        <a:p>
          <a:r>
            <a:rPr lang="zh-CN" altLang="en-US" dirty="0"/>
            <a:t>毕业生与用人单位签署三方协议</a:t>
          </a:r>
        </a:p>
      </dgm:t>
    </dgm:pt>
    <dgm:pt modelId="{E05FF133-10D8-4E2A-9ACE-4999074A4225}" type="parTrans" cxnId="{2FD97E16-D7E1-4EF6-8601-0636A610D738}">
      <dgm:prSet/>
      <dgm:spPr/>
      <dgm:t>
        <a:bodyPr/>
        <a:lstStyle/>
        <a:p>
          <a:endParaRPr lang="zh-CN" altLang="en-US"/>
        </a:p>
      </dgm:t>
    </dgm:pt>
    <dgm:pt modelId="{7772694D-1A7B-45B3-B3C7-15DAE00E307F}" type="sibTrans" cxnId="{2FD97E16-D7E1-4EF6-8601-0636A610D738}">
      <dgm:prSet/>
      <dgm:spPr/>
      <dgm:t>
        <a:bodyPr/>
        <a:lstStyle/>
        <a:p>
          <a:endParaRPr lang="zh-CN" altLang="en-US"/>
        </a:p>
      </dgm:t>
    </dgm:pt>
    <dgm:pt modelId="{45A9C1F0-E506-4048-9D04-1E998D9BC1F7}">
      <dgm:prSet phldrT="[文本]"/>
      <dgm:spPr/>
      <dgm:t>
        <a:bodyPr/>
        <a:lstStyle/>
        <a:p>
          <a:r>
            <a:rPr lang="zh-CN" altLang="en-US" dirty="0"/>
            <a:t>在就业系统中填写毕业去向</a:t>
          </a:r>
        </a:p>
      </dgm:t>
    </dgm:pt>
    <dgm:pt modelId="{565A8562-402A-4F34-9F43-5E662A8EA652}" type="parTrans" cxnId="{87938BFF-E6A1-4989-A859-53C69F33FD93}">
      <dgm:prSet/>
      <dgm:spPr/>
      <dgm:t>
        <a:bodyPr/>
        <a:lstStyle/>
        <a:p>
          <a:endParaRPr lang="zh-CN" altLang="en-US"/>
        </a:p>
      </dgm:t>
    </dgm:pt>
    <dgm:pt modelId="{567C36F8-E9DB-4287-8F9A-EAD139570CCF}" type="sibTrans" cxnId="{87938BFF-E6A1-4989-A859-53C69F33FD93}">
      <dgm:prSet/>
      <dgm:spPr/>
      <dgm:t>
        <a:bodyPr/>
        <a:lstStyle/>
        <a:p>
          <a:endParaRPr lang="zh-CN" altLang="en-US"/>
        </a:p>
      </dgm:t>
    </dgm:pt>
    <dgm:pt modelId="{BA0E0BAE-0B7E-476C-A8D1-90758A46575C}">
      <dgm:prSet phldrT="[文本]"/>
      <dgm:spPr/>
      <dgm:t>
        <a:bodyPr/>
        <a:lstStyle/>
        <a:p>
          <a:r>
            <a:rPr lang="zh-CN" altLang="en-US" dirty="0"/>
            <a:t>到就业中心办理相关手续，三方盖章</a:t>
          </a:r>
        </a:p>
      </dgm:t>
    </dgm:pt>
    <dgm:pt modelId="{188C9FF3-CD36-44F0-A602-29C4FB3E87D4}" type="parTrans" cxnId="{B1C8B5C9-52D3-4763-8098-BC2C9A623D2B}">
      <dgm:prSet/>
      <dgm:spPr/>
      <dgm:t>
        <a:bodyPr/>
        <a:lstStyle/>
        <a:p>
          <a:endParaRPr lang="zh-CN" altLang="en-US"/>
        </a:p>
      </dgm:t>
    </dgm:pt>
    <dgm:pt modelId="{DFF5CADE-20A7-4244-B780-2EEA7D0853EB}" type="sibTrans" cxnId="{B1C8B5C9-52D3-4763-8098-BC2C9A623D2B}">
      <dgm:prSet/>
      <dgm:spPr/>
      <dgm:t>
        <a:bodyPr/>
        <a:lstStyle/>
        <a:p>
          <a:endParaRPr lang="zh-CN" altLang="en-US"/>
        </a:p>
      </dgm:t>
    </dgm:pt>
    <dgm:pt modelId="{8B280ED7-951A-42DA-9A60-34139E3029CF}">
      <dgm:prSet phldrT="[文本]"/>
      <dgm:spPr/>
      <dgm:t>
        <a:bodyPr/>
        <a:lstStyle/>
        <a:p>
          <a:r>
            <a:rPr lang="en-US" altLang="zh-CN" dirty="0"/>
            <a:t> </a:t>
          </a:r>
          <a:r>
            <a:rPr lang="zh-CN" altLang="en-US" dirty="0"/>
            <a:t>完成派遣</a:t>
          </a:r>
        </a:p>
      </dgm:t>
    </dgm:pt>
    <dgm:pt modelId="{FD8D3B40-46D6-49A5-A2AF-E900EC333B13}" type="parTrans" cxnId="{3CFA0638-1EE4-4309-8603-47587A710168}">
      <dgm:prSet/>
      <dgm:spPr/>
      <dgm:t>
        <a:bodyPr/>
        <a:lstStyle/>
        <a:p>
          <a:endParaRPr lang="zh-CN" altLang="en-US"/>
        </a:p>
      </dgm:t>
    </dgm:pt>
    <dgm:pt modelId="{CC1F337D-EFAF-4B4B-8C3C-A08093149D03}" type="sibTrans" cxnId="{3CFA0638-1EE4-4309-8603-47587A710168}">
      <dgm:prSet/>
      <dgm:spPr/>
      <dgm:t>
        <a:bodyPr/>
        <a:lstStyle/>
        <a:p>
          <a:endParaRPr lang="zh-CN" altLang="en-US"/>
        </a:p>
      </dgm:t>
    </dgm:pt>
    <dgm:pt modelId="{E3C51859-F90F-4AE6-AE69-15EF2EC5FA8C}" type="pres">
      <dgm:prSet presAssocID="{5149E418-52D9-43DD-A6DD-A0C30CF60BA8}" presName="diagram" presStyleCnt="0">
        <dgm:presLayoutVars>
          <dgm:dir/>
          <dgm:resizeHandles/>
        </dgm:presLayoutVars>
      </dgm:prSet>
      <dgm:spPr/>
    </dgm:pt>
    <dgm:pt modelId="{94609D4B-F3A2-4542-AD08-38EBAC2679CB}" type="pres">
      <dgm:prSet presAssocID="{481E22EB-888B-4CF0-B343-384ADE93DAA8}" presName="firstNode" presStyleLbl="node1" presStyleIdx="0" presStyleCnt="12">
        <dgm:presLayoutVars>
          <dgm:bulletEnabled val="1"/>
        </dgm:presLayoutVars>
      </dgm:prSet>
      <dgm:spPr/>
    </dgm:pt>
    <dgm:pt modelId="{17E0B5AA-40AB-453D-AAF7-F56D5E9179C5}" type="pres">
      <dgm:prSet presAssocID="{E58DB209-068B-4CCA-9F3A-0995F020816B}" presName="sibTrans" presStyleLbl="sibTrans2D1" presStyleIdx="0" presStyleCnt="11"/>
      <dgm:spPr/>
    </dgm:pt>
    <dgm:pt modelId="{3020850C-5A93-431B-9DC9-1FEB8333A11A}" type="pres">
      <dgm:prSet presAssocID="{9B9D2CF7-5EC2-4961-89F9-B771F48F17A3}" presName="middleNode" presStyleCnt="0"/>
      <dgm:spPr/>
    </dgm:pt>
    <dgm:pt modelId="{AD1CE914-97B6-4071-AC12-BA447086922A}" type="pres">
      <dgm:prSet presAssocID="{9B9D2CF7-5EC2-4961-89F9-B771F48F17A3}" presName="padding" presStyleLbl="node1" presStyleIdx="0" presStyleCnt="12"/>
      <dgm:spPr/>
    </dgm:pt>
    <dgm:pt modelId="{227EF0BE-4420-4FFE-88E2-83F38A058143}" type="pres">
      <dgm:prSet presAssocID="{9B9D2CF7-5EC2-4961-89F9-B771F48F17A3}" presName="shape" presStyleLbl="node1" presStyleIdx="1" presStyleCnt="12">
        <dgm:presLayoutVars>
          <dgm:bulletEnabled val="1"/>
        </dgm:presLayoutVars>
      </dgm:prSet>
      <dgm:spPr/>
    </dgm:pt>
    <dgm:pt modelId="{41033E4E-66A3-453A-A48A-825331AFB257}" type="pres">
      <dgm:prSet presAssocID="{8B91C3B5-91D7-4DC9-BDB9-7CB1CA7ED24A}" presName="sibTrans" presStyleLbl="sibTrans2D1" presStyleIdx="1" presStyleCnt="11"/>
      <dgm:spPr/>
    </dgm:pt>
    <dgm:pt modelId="{0D47C8BF-D145-4460-88CC-642EC67708E9}" type="pres">
      <dgm:prSet presAssocID="{331F83BD-C48D-4E68-9217-0A0677935E29}" presName="middleNode" presStyleCnt="0"/>
      <dgm:spPr/>
    </dgm:pt>
    <dgm:pt modelId="{76048600-0713-46F1-B81F-8F4C1D7C3B2F}" type="pres">
      <dgm:prSet presAssocID="{331F83BD-C48D-4E68-9217-0A0677935E29}" presName="padding" presStyleLbl="node1" presStyleIdx="1" presStyleCnt="12"/>
      <dgm:spPr/>
    </dgm:pt>
    <dgm:pt modelId="{F6C872BE-1D1D-4EA1-B28C-368B14D46651}" type="pres">
      <dgm:prSet presAssocID="{331F83BD-C48D-4E68-9217-0A0677935E29}" presName="shape" presStyleLbl="node1" presStyleIdx="2" presStyleCnt="12">
        <dgm:presLayoutVars>
          <dgm:bulletEnabled val="1"/>
        </dgm:presLayoutVars>
      </dgm:prSet>
      <dgm:spPr/>
    </dgm:pt>
    <dgm:pt modelId="{9AFA486C-B56C-42CA-8956-0B9EF61B5B04}" type="pres">
      <dgm:prSet presAssocID="{5AA2B0D1-594B-4980-8FE6-50F9B0FCE039}" presName="sibTrans" presStyleLbl="sibTrans2D1" presStyleIdx="2" presStyleCnt="11"/>
      <dgm:spPr/>
    </dgm:pt>
    <dgm:pt modelId="{E4B7DCD5-D6D0-4264-9E12-57D84BE42760}" type="pres">
      <dgm:prSet presAssocID="{5BE36E4D-D822-425A-AC5B-334FEC487F14}" presName="middleNode" presStyleCnt="0"/>
      <dgm:spPr/>
    </dgm:pt>
    <dgm:pt modelId="{5745376B-604E-414F-8A56-5E01CEA31628}" type="pres">
      <dgm:prSet presAssocID="{5BE36E4D-D822-425A-AC5B-334FEC487F14}" presName="padding" presStyleLbl="node1" presStyleIdx="2" presStyleCnt="12"/>
      <dgm:spPr/>
    </dgm:pt>
    <dgm:pt modelId="{8FB0B2F1-76D9-474F-A77E-E5DCA1C18BFD}" type="pres">
      <dgm:prSet presAssocID="{5BE36E4D-D822-425A-AC5B-334FEC487F14}" presName="shape" presStyleLbl="node1" presStyleIdx="3" presStyleCnt="12">
        <dgm:presLayoutVars>
          <dgm:bulletEnabled val="1"/>
        </dgm:presLayoutVars>
      </dgm:prSet>
      <dgm:spPr/>
    </dgm:pt>
    <dgm:pt modelId="{A2A26396-4201-4EEE-B0A3-69BE024D9838}" type="pres">
      <dgm:prSet presAssocID="{C9EBE7DF-0588-4853-BCAC-66E033FF19E7}" presName="sibTrans" presStyleLbl="sibTrans2D1" presStyleIdx="3" presStyleCnt="11"/>
      <dgm:spPr/>
    </dgm:pt>
    <dgm:pt modelId="{5A35DC08-50F0-467A-991A-82CD3C169755}" type="pres">
      <dgm:prSet presAssocID="{D715666B-474F-4483-9B11-733FB91DF5AF}" presName="middleNode" presStyleCnt="0"/>
      <dgm:spPr/>
    </dgm:pt>
    <dgm:pt modelId="{97A746B7-06E5-4E57-8E9F-6FD87F9FDFD7}" type="pres">
      <dgm:prSet presAssocID="{D715666B-474F-4483-9B11-733FB91DF5AF}" presName="padding" presStyleLbl="node1" presStyleIdx="3" presStyleCnt="12"/>
      <dgm:spPr/>
    </dgm:pt>
    <dgm:pt modelId="{385A9721-712D-43CD-9FB3-07C0385F8B4E}" type="pres">
      <dgm:prSet presAssocID="{D715666B-474F-4483-9B11-733FB91DF5AF}" presName="shape" presStyleLbl="node1" presStyleIdx="4" presStyleCnt="12">
        <dgm:presLayoutVars>
          <dgm:bulletEnabled val="1"/>
        </dgm:presLayoutVars>
      </dgm:prSet>
      <dgm:spPr/>
    </dgm:pt>
    <dgm:pt modelId="{3285244E-304E-470F-B93B-649C57260DE7}" type="pres">
      <dgm:prSet presAssocID="{2DC7C76B-DD02-4467-B74B-86904AF8233A}" presName="sibTrans" presStyleLbl="sibTrans2D1" presStyleIdx="4" presStyleCnt="11"/>
      <dgm:spPr/>
    </dgm:pt>
    <dgm:pt modelId="{22D043AD-C2C4-485A-956E-B3CF5C8B02FA}" type="pres">
      <dgm:prSet presAssocID="{4C4546AF-FFEC-4E1D-9561-2851CCB9E936}" presName="middleNode" presStyleCnt="0"/>
      <dgm:spPr/>
    </dgm:pt>
    <dgm:pt modelId="{7E6438A5-1DF6-4A07-AB8C-2FF65798498F}" type="pres">
      <dgm:prSet presAssocID="{4C4546AF-FFEC-4E1D-9561-2851CCB9E936}" presName="padding" presStyleLbl="node1" presStyleIdx="4" presStyleCnt="12"/>
      <dgm:spPr/>
    </dgm:pt>
    <dgm:pt modelId="{5D2D84C5-795C-474F-A8F0-CC7AC7F22280}" type="pres">
      <dgm:prSet presAssocID="{4C4546AF-FFEC-4E1D-9561-2851CCB9E936}" presName="shape" presStyleLbl="node1" presStyleIdx="5" presStyleCnt="12">
        <dgm:presLayoutVars>
          <dgm:bulletEnabled val="1"/>
        </dgm:presLayoutVars>
      </dgm:prSet>
      <dgm:spPr/>
    </dgm:pt>
    <dgm:pt modelId="{9B5A59E0-E106-4585-8CAA-600BC54CFC0D}" type="pres">
      <dgm:prSet presAssocID="{0E1338F8-05DA-4C05-BB64-BE05C22E62C9}" presName="sibTrans" presStyleLbl="sibTrans2D1" presStyleIdx="5" presStyleCnt="11"/>
      <dgm:spPr/>
    </dgm:pt>
    <dgm:pt modelId="{031EDA7C-0B97-4D7F-A7B8-6211BD27CCED}" type="pres">
      <dgm:prSet presAssocID="{3A94920D-20C5-476D-8B8C-8F896A86F490}" presName="middleNode" presStyleCnt="0"/>
      <dgm:spPr/>
    </dgm:pt>
    <dgm:pt modelId="{006ABB86-872F-499E-A32A-DE9C675AB5F1}" type="pres">
      <dgm:prSet presAssocID="{3A94920D-20C5-476D-8B8C-8F896A86F490}" presName="padding" presStyleLbl="node1" presStyleIdx="5" presStyleCnt="12"/>
      <dgm:spPr/>
    </dgm:pt>
    <dgm:pt modelId="{7259AD1B-00E4-4089-B6FD-DB0E8DFA49E5}" type="pres">
      <dgm:prSet presAssocID="{3A94920D-20C5-476D-8B8C-8F896A86F490}" presName="shape" presStyleLbl="node1" presStyleIdx="6" presStyleCnt="12">
        <dgm:presLayoutVars>
          <dgm:bulletEnabled val="1"/>
        </dgm:presLayoutVars>
      </dgm:prSet>
      <dgm:spPr/>
    </dgm:pt>
    <dgm:pt modelId="{505663BF-99E8-4F0A-B601-61D9C5C9A36C}" type="pres">
      <dgm:prSet presAssocID="{39BCBC15-B191-46D9-A510-717147DE7C4E}" presName="sibTrans" presStyleLbl="sibTrans2D1" presStyleIdx="6" presStyleCnt="11"/>
      <dgm:spPr/>
    </dgm:pt>
    <dgm:pt modelId="{A96727C6-EA51-4330-BE9A-0CD72C9F7D5B}" type="pres">
      <dgm:prSet presAssocID="{E5DFB7A2-C00F-42DF-BA0C-6B04FC6CACAB}" presName="middleNode" presStyleCnt="0"/>
      <dgm:spPr/>
    </dgm:pt>
    <dgm:pt modelId="{E0FD546C-6DCB-446F-8170-34E5FC6D54D7}" type="pres">
      <dgm:prSet presAssocID="{E5DFB7A2-C00F-42DF-BA0C-6B04FC6CACAB}" presName="padding" presStyleLbl="node1" presStyleIdx="6" presStyleCnt="12"/>
      <dgm:spPr/>
    </dgm:pt>
    <dgm:pt modelId="{17A0B5AC-92DA-425A-9564-4E3C430B1239}" type="pres">
      <dgm:prSet presAssocID="{E5DFB7A2-C00F-42DF-BA0C-6B04FC6CACAB}" presName="shape" presStyleLbl="node1" presStyleIdx="7" presStyleCnt="12" custLinFactX="66719" custLinFactY="-100000" custLinFactNeighborX="100000" custLinFactNeighborY="-102181">
        <dgm:presLayoutVars>
          <dgm:bulletEnabled val="1"/>
        </dgm:presLayoutVars>
      </dgm:prSet>
      <dgm:spPr/>
    </dgm:pt>
    <dgm:pt modelId="{BE49D4E6-1C5B-41D1-B25A-93E798099CF9}" type="pres">
      <dgm:prSet presAssocID="{1F9034C5-5148-4B12-9244-5BCB476F7768}" presName="sibTrans" presStyleLbl="sibTrans2D1" presStyleIdx="7" presStyleCnt="11"/>
      <dgm:spPr/>
    </dgm:pt>
    <dgm:pt modelId="{259524B8-BCD1-4DDC-AFDD-8D9AF5F8E87D}" type="pres">
      <dgm:prSet presAssocID="{0AA5E53E-8C16-45F5-8DD9-5A8B106DD4E5}" presName="middleNode" presStyleCnt="0"/>
      <dgm:spPr/>
    </dgm:pt>
    <dgm:pt modelId="{1C1B6670-EE63-406D-BB69-825AF0BA2B13}" type="pres">
      <dgm:prSet presAssocID="{0AA5E53E-8C16-45F5-8DD9-5A8B106DD4E5}" presName="padding" presStyleLbl="node1" presStyleIdx="7" presStyleCnt="12"/>
      <dgm:spPr/>
    </dgm:pt>
    <dgm:pt modelId="{DC7A55C3-4B19-42B1-B61E-996E0A2668B1}" type="pres">
      <dgm:prSet presAssocID="{0AA5E53E-8C16-45F5-8DD9-5A8B106DD4E5}" presName="shape" presStyleLbl="node1" presStyleIdx="8" presStyleCnt="12" custLinFactX="63609" custLinFactY="-92169" custLinFactNeighborX="100000" custLinFactNeighborY="-100000">
        <dgm:presLayoutVars>
          <dgm:bulletEnabled val="1"/>
        </dgm:presLayoutVars>
      </dgm:prSet>
      <dgm:spPr/>
    </dgm:pt>
    <dgm:pt modelId="{13EE762A-E1B9-4FE8-A892-BBCEB6FCE116}" type="pres">
      <dgm:prSet presAssocID="{7772694D-1A7B-45B3-B3C7-15DAE00E307F}" presName="sibTrans" presStyleLbl="sibTrans2D1" presStyleIdx="8" presStyleCnt="11"/>
      <dgm:spPr/>
    </dgm:pt>
    <dgm:pt modelId="{D15D5BB8-0965-439C-B4EE-C70E8F1FD114}" type="pres">
      <dgm:prSet presAssocID="{45A9C1F0-E506-4048-9D04-1E998D9BC1F7}" presName="middleNode" presStyleCnt="0"/>
      <dgm:spPr/>
    </dgm:pt>
    <dgm:pt modelId="{D3F9A633-169D-4C45-843D-8951E98CA46A}" type="pres">
      <dgm:prSet presAssocID="{45A9C1F0-E506-4048-9D04-1E998D9BC1F7}" presName="padding" presStyleLbl="node1" presStyleIdx="8" presStyleCnt="12"/>
      <dgm:spPr/>
    </dgm:pt>
    <dgm:pt modelId="{2827A53A-96BA-42DC-92EA-F88C5933F4CF}" type="pres">
      <dgm:prSet presAssocID="{45A9C1F0-E506-4048-9D04-1E998D9BC1F7}" presName="shape" presStyleLbl="node1" presStyleIdx="9" presStyleCnt="12" custLinFactNeighborX="-53347" custLinFactNeighborY="9234">
        <dgm:presLayoutVars>
          <dgm:bulletEnabled val="1"/>
        </dgm:presLayoutVars>
      </dgm:prSet>
      <dgm:spPr/>
    </dgm:pt>
    <dgm:pt modelId="{1BDF7F2B-8143-49B3-92FD-FDBED525B826}" type="pres">
      <dgm:prSet presAssocID="{567C36F8-E9DB-4287-8F9A-EAD139570CCF}" presName="sibTrans" presStyleLbl="sibTrans2D1" presStyleIdx="9" presStyleCnt="11"/>
      <dgm:spPr/>
    </dgm:pt>
    <dgm:pt modelId="{FC0E80B8-86E9-487D-ADB0-03398241CAC9}" type="pres">
      <dgm:prSet presAssocID="{BA0E0BAE-0B7E-476C-A8D1-90758A46575C}" presName="middleNode" presStyleCnt="0"/>
      <dgm:spPr/>
    </dgm:pt>
    <dgm:pt modelId="{E0239ED5-E45F-475C-98BA-652FA55C83C6}" type="pres">
      <dgm:prSet presAssocID="{BA0E0BAE-0B7E-476C-A8D1-90758A46575C}" presName="padding" presStyleLbl="node1" presStyleIdx="9" presStyleCnt="12"/>
      <dgm:spPr/>
    </dgm:pt>
    <dgm:pt modelId="{E9B84370-497A-4E32-82B0-96E9BA6A6F47}" type="pres">
      <dgm:prSet presAssocID="{BA0E0BAE-0B7E-476C-A8D1-90758A46575C}" presName="shape" presStyleLbl="node1" presStyleIdx="10" presStyleCnt="12" custLinFactX="37013" custLinFactY="100000" custLinFactNeighborX="100000" custLinFactNeighborY="104185">
        <dgm:presLayoutVars>
          <dgm:bulletEnabled val="1"/>
        </dgm:presLayoutVars>
      </dgm:prSet>
      <dgm:spPr/>
    </dgm:pt>
    <dgm:pt modelId="{6E95657D-618F-4D6E-A308-C3831BBAC122}" type="pres">
      <dgm:prSet presAssocID="{DFF5CADE-20A7-4244-B780-2EEA7D0853EB}" presName="sibTrans" presStyleLbl="sibTrans2D1" presStyleIdx="10" presStyleCnt="11"/>
      <dgm:spPr/>
    </dgm:pt>
    <dgm:pt modelId="{409D3A2E-34E1-4D34-90ED-3028C67D4A69}" type="pres">
      <dgm:prSet presAssocID="{8B280ED7-951A-42DA-9A60-34139E3029CF}" presName="lastNode" presStyleLbl="node1" presStyleIdx="11" presStyleCnt="12" custLinFactY="5892" custLinFactNeighborX="92166" custLinFactNeighborY="100000">
        <dgm:presLayoutVars>
          <dgm:bulletEnabled val="1"/>
        </dgm:presLayoutVars>
      </dgm:prSet>
      <dgm:spPr/>
    </dgm:pt>
  </dgm:ptLst>
  <dgm:cxnLst>
    <dgm:cxn modelId="{CD941911-9C82-4C80-A225-D5FCE860AB16}" type="presOf" srcId="{5BE36E4D-D822-425A-AC5B-334FEC487F14}" destId="{8FB0B2F1-76D9-474F-A77E-E5DCA1C18BFD}" srcOrd="0" destOrd="0" presId="urn:microsoft.com/office/officeart/2005/8/layout/bProcess2"/>
    <dgm:cxn modelId="{92E01D11-F3C5-4FE9-B905-45B1AF68130D}" srcId="{5149E418-52D9-43DD-A6DD-A0C30CF60BA8}" destId="{E5DFB7A2-C00F-42DF-BA0C-6B04FC6CACAB}" srcOrd="7" destOrd="0" parTransId="{7AB83957-C88F-45EF-8DDF-26B30DD450BE}" sibTransId="{1F9034C5-5148-4B12-9244-5BCB476F7768}"/>
    <dgm:cxn modelId="{0C36B311-C971-4B7B-B45D-2FE0A5E25A25}" type="presOf" srcId="{4C4546AF-FFEC-4E1D-9561-2851CCB9E936}" destId="{5D2D84C5-795C-474F-A8F0-CC7AC7F22280}" srcOrd="0" destOrd="0" presId="urn:microsoft.com/office/officeart/2005/8/layout/bProcess2"/>
    <dgm:cxn modelId="{9C3AE312-99C6-457B-B2DF-393625FBD2C9}" srcId="{5149E418-52D9-43DD-A6DD-A0C30CF60BA8}" destId="{3A94920D-20C5-476D-8B8C-8F896A86F490}" srcOrd="6" destOrd="0" parTransId="{665D6551-D536-47E2-AA23-BAF7DA999EF1}" sibTransId="{39BCBC15-B191-46D9-A510-717147DE7C4E}"/>
    <dgm:cxn modelId="{2FD97E16-D7E1-4EF6-8601-0636A610D738}" srcId="{5149E418-52D9-43DD-A6DD-A0C30CF60BA8}" destId="{0AA5E53E-8C16-45F5-8DD9-5A8B106DD4E5}" srcOrd="8" destOrd="0" parTransId="{E05FF133-10D8-4E2A-9ACE-4999074A4225}" sibTransId="{7772694D-1A7B-45B3-B3C7-15DAE00E307F}"/>
    <dgm:cxn modelId="{3BCFCD1C-8099-4F8D-8DC3-5F51EAB5AB27}" type="presOf" srcId="{DFF5CADE-20A7-4244-B780-2EEA7D0853EB}" destId="{6E95657D-618F-4D6E-A308-C3831BBAC122}" srcOrd="0" destOrd="0" presId="urn:microsoft.com/office/officeart/2005/8/layout/bProcess2"/>
    <dgm:cxn modelId="{A94E2F27-7E38-4063-82F4-6AF58BDBF36E}" type="presOf" srcId="{45A9C1F0-E506-4048-9D04-1E998D9BC1F7}" destId="{2827A53A-96BA-42DC-92EA-F88C5933F4CF}" srcOrd="0" destOrd="0" presId="urn:microsoft.com/office/officeart/2005/8/layout/bProcess2"/>
    <dgm:cxn modelId="{F04DF028-DF4E-4C52-9B34-E7D7154FB6F5}" type="presOf" srcId="{C9EBE7DF-0588-4853-BCAC-66E033FF19E7}" destId="{A2A26396-4201-4EEE-B0A3-69BE024D9838}" srcOrd="0" destOrd="0" presId="urn:microsoft.com/office/officeart/2005/8/layout/bProcess2"/>
    <dgm:cxn modelId="{B6CE852E-956A-4D10-A741-8F00D860C372}" type="presOf" srcId="{331F83BD-C48D-4E68-9217-0A0677935E29}" destId="{F6C872BE-1D1D-4EA1-B28C-368B14D46651}" srcOrd="0" destOrd="0" presId="urn:microsoft.com/office/officeart/2005/8/layout/bProcess2"/>
    <dgm:cxn modelId="{5E660334-939F-4BE7-BEB4-2DB11006DCC1}" type="presOf" srcId="{8B280ED7-951A-42DA-9A60-34139E3029CF}" destId="{409D3A2E-34E1-4D34-90ED-3028C67D4A69}" srcOrd="0" destOrd="0" presId="urn:microsoft.com/office/officeart/2005/8/layout/bProcess2"/>
    <dgm:cxn modelId="{3CFA0638-1EE4-4309-8603-47587A710168}" srcId="{5149E418-52D9-43DD-A6DD-A0C30CF60BA8}" destId="{8B280ED7-951A-42DA-9A60-34139E3029CF}" srcOrd="11" destOrd="0" parTransId="{FD8D3B40-46D6-49A5-A2AF-E900EC333B13}" sibTransId="{CC1F337D-EFAF-4B4B-8C3C-A08093149D03}"/>
    <dgm:cxn modelId="{CC3AF866-E457-47D1-A0CE-9162BB5AFDE7}" srcId="{5149E418-52D9-43DD-A6DD-A0C30CF60BA8}" destId="{4C4546AF-FFEC-4E1D-9561-2851CCB9E936}" srcOrd="5" destOrd="0" parTransId="{79B70CB7-4FF2-41AA-AD35-6FB25DABE1EB}" sibTransId="{0E1338F8-05DA-4C05-BB64-BE05C22E62C9}"/>
    <dgm:cxn modelId="{DC09FA48-FC9B-41ED-B4FF-62B9C53119C8}" type="presOf" srcId="{8B91C3B5-91D7-4DC9-BDB9-7CB1CA7ED24A}" destId="{41033E4E-66A3-453A-A48A-825331AFB257}" srcOrd="0" destOrd="0" presId="urn:microsoft.com/office/officeart/2005/8/layout/bProcess2"/>
    <dgm:cxn modelId="{C4E9CE4C-91F2-40BA-B1C0-5690D23F20DF}" type="presOf" srcId="{1F9034C5-5148-4B12-9244-5BCB476F7768}" destId="{BE49D4E6-1C5B-41D1-B25A-93E798099CF9}" srcOrd="0" destOrd="0" presId="urn:microsoft.com/office/officeart/2005/8/layout/bProcess2"/>
    <dgm:cxn modelId="{086BFD6C-5A5C-4B55-ABD6-4ADAC5D52E41}" srcId="{5149E418-52D9-43DD-A6DD-A0C30CF60BA8}" destId="{331F83BD-C48D-4E68-9217-0A0677935E29}" srcOrd="2" destOrd="0" parTransId="{7ADA1F85-70B8-42AE-897D-3A6CB28DADFE}" sibTransId="{5AA2B0D1-594B-4980-8FE6-50F9B0FCE039}"/>
    <dgm:cxn modelId="{E392D784-4A7A-4B0C-A299-A9E131C236D4}" type="presOf" srcId="{BA0E0BAE-0B7E-476C-A8D1-90758A46575C}" destId="{E9B84370-497A-4E32-82B0-96E9BA6A6F47}" srcOrd="0" destOrd="0" presId="urn:microsoft.com/office/officeart/2005/8/layout/bProcess2"/>
    <dgm:cxn modelId="{EEFCE987-6605-459B-8A43-3101C11973B9}" type="presOf" srcId="{39BCBC15-B191-46D9-A510-717147DE7C4E}" destId="{505663BF-99E8-4F0A-B601-61D9C5C9A36C}" srcOrd="0" destOrd="0" presId="urn:microsoft.com/office/officeart/2005/8/layout/bProcess2"/>
    <dgm:cxn modelId="{7119998B-7DDC-4C8B-AAF7-0F42C220AE90}" srcId="{5149E418-52D9-43DD-A6DD-A0C30CF60BA8}" destId="{481E22EB-888B-4CF0-B343-384ADE93DAA8}" srcOrd="0" destOrd="0" parTransId="{46BF1175-E59D-4D15-B269-AA5BA913225F}" sibTransId="{E58DB209-068B-4CCA-9F3A-0995F020816B}"/>
    <dgm:cxn modelId="{DC88268C-1467-4793-B774-066014E750EF}" srcId="{5149E418-52D9-43DD-A6DD-A0C30CF60BA8}" destId="{9B9D2CF7-5EC2-4961-89F9-B771F48F17A3}" srcOrd="1" destOrd="0" parTransId="{4738D96F-C68E-4DD6-934E-846CA52D0306}" sibTransId="{8B91C3B5-91D7-4DC9-BDB9-7CB1CA7ED24A}"/>
    <dgm:cxn modelId="{82650E93-06F3-4BEA-BC49-1FFDC2671F21}" type="presOf" srcId="{0E1338F8-05DA-4C05-BB64-BE05C22E62C9}" destId="{9B5A59E0-E106-4585-8CAA-600BC54CFC0D}" srcOrd="0" destOrd="0" presId="urn:microsoft.com/office/officeart/2005/8/layout/bProcess2"/>
    <dgm:cxn modelId="{E9512095-45D6-4E4F-8BB6-2A200D705249}" type="presOf" srcId="{567C36F8-E9DB-4287-8F9A-EAD139570CCF}" destId="{1BDF7F2B-8143-49B3-92FD-FDBED525B826}" srcOrd="0" destOrd="0" presId="urn:microsoft.com/office/officeart/2005/8/layout/bProcess2"/>
    <dgm:cxn modelId="{632554A2-7783-469A-BE94-6F521C2E40F2}" type="presOf" srcId="{D715666B-474F-4483-9B11-733FB91DF5AF}" destId="{385A9721-712D-43CD-9FB3-07C0385F8B4E}" srcOrd="0" destOrd="0" presId="urn:microsoft.com/office/officeart/2005/8/layout/bProcess2"/>
    <dgm:cxn modelId="{4FE428A8-14AE-4689-B0E1-304824C102C2}" type="presOf" srcId="{2DC7C76B-DD02-4467-B74B-86904AF8233A}" destId="{3285244E-304E-470F-B93B-649C57260DE7}" srcOrd="0" destOrd="0" presId="urn:microsoft.com/office/officeart/2005/8/layout/bProcess2"/>
    <dgm:cxn modelId="{EA762EA9-14D1-49A1-BEF6-E87AD5662AE3}" type="presOf" srcId="{7772694D-1A7B-45B3-B3C7-15DAE00E307F}" destId="{13EE762A-E1B9-4FE8-A892-BBCEB6FCE116}" srcOrd="0" destOrd="0" presId="urn:microsoft.com/office/officeart/2005/8/layout/bProcess2"/>
    <dgm:cxn modelId="{24C3A4B0-22C1-4D32-9D50-6707C9D963D3}" type="presOf" srcId="{3A94920D-20C5-476D-8B8C-8F896A86F490}" destId="{7259AD1B-00E4-4089-B6FD-DB0E8DFA49E5}" srcOrd="0" destOrd="0" presId="urn:microsoft.com/office/officeart/2005/8/layout/bProcess2"/>
    <dgm:cxn modelId="{B87980B6-9B73-464F-9C80-FD8D65AEF441}" type="presOf" srcId="{5149E418-52D9-43DD-A6DD-A0C30CF60BA8}" destId="{E3C51859-F90F-4AE6-AE69-15EF2EC5FA8C}" srcOrd="0" destOrd="0" presId="urn:microsoft.com/office/officeart/2005/8/layout/bProcess2"/>
    <dgm:cxn modelId="{6F1AE2C6-8BB9-4CFF-9E50-FE2F42AEEE78}" srcId="{5149E418-52D9-43DD-A6DD-A0C30CF60BA8}" destId="{5BE36E4D-D822-425A-AC5B-334FEC487F14}" srcOrd="3" destOrd="0" parTransId="{76E49959-1D6F-44BE-9E69-2098C0AAC2A0}" sibTransId="{C9EBE7DF-0588-4853-BCAC-66E033FF19E7}"/>
    <dgm:cxn modelId="{B1C8B5C9-52D3-4763-8098-BC2C9A623D2B}" srcId="{5149E418-52D9-43DD-A6DD-A0C30CF60BA8}" destId="{BA0E0BAE-0B7E-476C-A8D1-90758A46575C}" srcOrd="10" destOrd="0" parTransId="{188C9FF3-CD36-44F0-A602-29C4FB3E87D4}" sibTransId="{DFF5CADE-20A7-4244-B780-2EEA7D0853EB}"/>
    <dgm:cxn modelId="{81B5B2D2-941D-4827-BCA8-01BE2C82B691}" type="presOf" srcId="{5AA2B0D1-594B-4980-8FE6-50F9B0FCE039}" destId="{9AFA486C-B56C-42CA-8956-0B9EF61B5B04}" srcOrd="0" destOrd="0" presId="urn:microsoft.com/office/officeart/2005/8/layout/bProcess2"/>
    <dgm:cxn modelId="{500018D5-5142-4781-AE45-474996CA21C8}" type="presOf" srcId="{481E22EB-888B-4CF0-B343-384ADE93DAA8}" destId="{94609D4B-F3A2-4542-AD08-38EBAC2679CB}" srcOrd="0" destOrd="0" presId="urn:microsoft.com/office/officeart/2005/8/layout/bProcess2"/>
    <dgm:cxn modelId="{4A3278D7-2B74-4A41-8BF0-7225EF6E1114}" srcId="{5149E418-52D9-43DD-A6DD-A0C30CF60BA8}" destId="{D715666B-474F-4483-9B11-733FB91DF5AF}" srcOrd="4" destOrd="0" parTransId="{4E3E1C54-1F1B-4616-B08F-779712786FA7}" sibTransId="{2DC7C76B-DD02-4467-B74B-86904AF8233A}"/>
    <dgm:cxn modelId="{B61968DA-207C-44CF-9093-11DC82D9F4FB}" type="presOf" srcId="{0AA5E53E-8C16-45F5-8DD9-5A8B106DD4E5}" destId="{DC7A55C3-4B19-42B1-B61E-996E0A2668B1}" srcOrd="0" destOrd="0" presId="urn:microsoft.com/office/officeart/2005/8/layout/bProcess2"/>
    <dgm:cxn modelId="{510964EC-2F6F-4237-8A64-ED55F057207E}" type="presOf" srcId="{9B9D2CF7-5EC2-4961-89F9-B771F48F17A3}" destId="{227EF0BE-4420-4FFE-88E2-83F38A058143}" srcOrd="0" destOrd="0" presId="urn:microsoft.com/office/officeart/2005/8/layout/bProcess2"/>
    <dgm:cxn modelId="{3EEC9BF5-60CA-4BD0-87BC-6B9594E492C9}" type="presOf" srcId="{E5DFB7A2-C00F-42DF-BA0C-6B04FC6CACAB}" destId="{17A0B5AC-92DA-425A-9564-4E3C430B1239}" srcOrd="0" destOrd="0" presId="urn:microsoft.com/office/officeart/2005/8/layout/bProcess2"/>
    <dgm:cxn modelId="{50F033F8-C154-4EBE-83CE-0B4548FAD338}" type="presOf" srcId="{E58DB209-068B-4CCA-9F3A-0995F020816B}" destId="{17E0B5AA-40AB-453D-AAF7-F56D5E9179C5}" srcOrd="0" destOrd="0" presId="urn:microsoft.com/office/officeart/2005/8/layout/bProcess2"/>
    <dgm:cxn modelId="{87938BFF-E6A1-4989-A859-53C69F33FD93}" srcId="{5149E418-52D9-43DD-A6DD-A0C30CF60BA8}" destId="{45A9C1F0-E506-4048-9D04-1E998D9BC1F7}" srcOrd="9" destOrd="0" parTransId="{565A8562-402A-4F34-9F43-5E662A8EA652}" sibTransId="{567C36F8-E9DB-4287-8F9A-EAD139570CCF}"/>
    <dgm:cxn modelId="{55013C5B-6669-46F1-8594-973FC10FF5E3}" type="presParOf" srcId="{E3C51859-F90F-4AE6-AE69-15EF2EC5FA8C}" destId="{94609D4B-F3A2-4542-AD08-38EBAC2679CB}" srcOrd="0" destOrd="0" presId="urn:microsoft.com/office/officeart/2005/8/layout/bProcess2"/>
    <dgm:cxn modelId="{20457E13-F9A2-4EC4-8F34-7413D31335CC}" type="presParOf" srcId="{E3C51859-F90F-4AE6-AE69-15EF2EC5FA8C}" destId="{17E0B5AA-40AB-453D-AAF7-F56D5E9179C5}" srcOrd="1" destOrd="0" presId="urn:microsoft.com/office/officeart/2005/8/layout/bProcess2"/>
    <dgm:cxn modelId="{ECB5945C-7BBD-4297-A691-9446FA06F52E}" type="presParOf" srcId="{E3C51859-F90F-4AE6-AE69-15EF2EC5FA8C}" destId="{3020850C-5A93-431B-9DC9-1FEB8333A11A}" srcOrd="2" destOrd="0" presId="urn:microsoft.com/office/officeart/2005/8/layout/bProcess2"/>
    <dgm:cxn modelId="{9142E170-B62E-44C4-95BE-93629DB01E4A}" type="presParOf" srcId="{3020850C-5A93-431B-9DC9-1FEB8333A11A}" destId="{AD1CE914-97B6-4071-AC12-BA447086922A}" srcOrd="0" destOrd="0" presId="urn:microsoft.com/office/officeart/2005/8/layout/bProcess2"/>
    <dgm:cxn modelId="{3A049FEB-0BDA-41FA-9BDB-42B890A7ED2F}" type="presParOf" srcId="{3020850C-5A93-431B-9DC9-1FEB8333A11A}" destId="{227EF0BE-4420-4FFE-88E2-83F38A058143}" srcOrd="1" destOrd="0" presId="urn:microsoft.com/office/officeart/2005/8/layout/bProcess2"/>
    <dgm:cxn modelId="{ED372296-1DAE-4AC2-814E-E41D3B63F2DE}" type="presParOf" srcId="{E3C51859-F90F-4AE6-AE69-15EF2EC5FA8C}" destId="{41033E4E-66A3-453A-A48A-825331AFB257}" srcOrd="3" destOrd="0" presId="urn:microsoft.com/office/officeart/2005/8/layout/bProcess2"/>
    <dgm:cxn modelId="{780FAD68-D19A-43E5-AB8B-82962A0AB8D1}" type="presParOf" srcId="{E3C51859-F90F-4AE6-AE69-15EF2EC5FA8C}" destId="{0D47C8BF-D145-4460-88CC-642EC67708E9}" srcOrd="4" destOrd="0" presId="urn:microsoft.com/office/officeart/2005/8/layout/bProcess2"/>
    <dgm:cxn modelId="{133FB90C-09E7-4B29-A769-FAF09E37323E}" type="presParOf" srcId="{0D47C8BF-D145-4460-88CC-642EC67708E9}" destId="{76048600-0713-46F1-B81F-8F4C1D7C3B2F}" srcOrd="0" destOrd="0" presId="urn:microsoft.com/office/officeart/2005/8/layout/bProcess2"/>
    <dgm:cxn modelId="{7241DC0D-CE1A-4CE1-B90C-76C8D82F717B}" type="presParOf" srcId="{0D47C8BF-D145-4460-88CC-642EC67708E9}" destId="{F6C872BE-1D1D-4EA1-B28C-368B14D46651}" srcOrd="1" destOrd="0" presId="urn:microsoft.com/office/officeart/2005/8/layout/bProcess2"/>
    <dgm:cxn modelId="{67BE7E28-A61B-48C0-9637-623E2CBED87E}" type="presParOf" srcId="{E3C51859-F90F-4AE6-AE69-15EF2EC5FA8C}" destId="{9AFA486C-B56C-42CA-8956-0B9EF61B5B04}" srcOrd="5" destOrd="0" presId="urn:microsoft.com/office/officeart/2005/8/layout/bProcess2"/>
    <dgm:cxn modelId="{A1EAD24D-D75D-43DE-85C5-F9A9A055387D}" type="presParOf" srcId="{E3C51859-F90F-4AE6-AE69-15EF2EC5FA8C}" destId="{E4B7DCD5-D6D0-4264-9E12-57D84BE42760}" srcOrd="6" destOrd="0" presId="urn:microsoft.com/office/officeart/2005/8/layout/bProcess2"/>
    <dgm:cxn modelId="{D573FD7C-27AF-423E-8138-424495BFC75D}" type="presParOf" srcId="{E4B7DCD5-D6D0-4264-9E12-57D84BE42760}" destId="{5745376B-604E-414F-8A56-5E01CEA31628}" srcOrd="0" destOrd="0" presId="urn:microsoft.com/office/officeart/2005/8/layout/bProcess2"/>
    <dgm:cxn modelId="{EBEB4124-4856-4B39-9E57-B17A8B4F05A3}" type="presParOf" srcId="{E4B7DCD5-D6D0-4264-9E12-57D84BE42760}" destId="{8FB0B2F1-76D9-474F-A77E-E5DCA1C18BFD}" srcOrd="1" destOrd="0" presId="urn:microsoft.com/office/officeart/2005/8/layout/bProcess2"/>
    <dgm:cxn modelId="{7E9692F7-3F1C-430E-B01B-F88AC4306E5F}" type="presParOf" srcId="{E3C51859-F90F-4AE6-AE69-15EF2EC5FA8C}" destId="{A2A26396-4201-4EEE-B0A3-69BE024D9838}" srcOrd="7" destOrd="0" presId="urn:microsoft.com/office/officeart/2005/8/layout/bProcess2"/>
    <dgm:cxn modelId="{DD94AAA0-0467-4014-BB77-4F855DD9D30A}" type="presParOf" srcId="{E3C51859-F90F-4AE6-AE69-15EF2EC5FA8C}" destId="{5A35DC08-50F0-467A-991A-82CD3C169755}" srcOrd="8" destOrd="0" presId="urn:microsoft.com/office/officeart/2005/8/layout/bProcess2"/>
    <dgm:cxn modelId="{40961EF7-43C4-41B4-B5CB-A95DD1A6CABC}" type="presParOf" srcId="{5A35DC08-50F0-467A-991A-82CD3C169755}" destId="{97A746B7-06E5-4E57-8E9F-6FD87F9FDFD7}" srcOrd="0" destOrd="0" presId="urn:microsoft.com/office/officeart/2005/8/layout/bProcess2"/>
    <dgm:cxn modelId="{1A3EEBD8-6A04-4138-AB66-F6D657A8792F}" type="presParOf" srcId="{5A35DC08-50F0-467A-991A-82CD3C169755}" destId="{385A9721-712D-43CD-9FB3-07C0385F8B4E}" srcOrd="1" destOrd="0" presId="urn:microsoft.com/office/officeart/2005/8/layout/bProcess2"/>
    <dgm:cxn modelId="{61500CA5-949B-4DE6-9159-9ACF85A992DE}" type="presParOf" srcId="{E3C51859-F90F-4AE6-AE69-15EF2EC5FA8C}" destId="{3285244E-304E-470F-B93B-649C57260DE7}" srcOrd="9" destOrd="0" presId="urn:microsoft.com/office/officeart/2005/8/layout/bProcess2"/>
    <dgm:cxn modelId="{D7A302ED-A95A-4EB3-802D-288549D3CD9A}" type="presParOf" srcId="{E3C51859-F90F-4AE6-AE69-15EF2EC5FA8C}" destId="{22D043AD-C2C4-485A-956E-B3CF5C8B02FA}" srcOrd="10" destOrd="0" presId="urn:microsoft.com/office/officeart/2005/8/layout/bProcess2"/>
    <dgm:cxn modelId="{0B38BAED-844F-4168-8777-58532FF2C544}" type="presParOf" srcId="{22D043AD-C2C4-485A-956E-B3CF5C8B02FA}" destId="{7E6438A5-1DF6-4A07-AB8C-2FF65798498F}" srcOrd="0" destOrd="0" presId="urn:microsoft.com/office/officeart/2005/8/layout/bProcess2"/>
    <dgm:cxn modelId="{E9323579-5329-4704-A891-90BFAEFABCF1}" type="presParOf" srcId="{22D043AD-C2C4-485A-956E-B3CF5C8B02FA}" destId="{5D2D84C5-795C-474F-A8F0-CC7AC7F22280}" srcOrd="1" destOrd="0" presId="urn:microsoft.com/office/officeart/2005/8/layout/bProcess2"/>
    <dgm:cxn modelId="{A5689732-0CFC-4AEB-8776-022DD80F7BCE}" type="presParOf" srcId="{E3C51859-F90F-4AE6-AE69-15EF2EC5FA8C}" destId="{9B5A59E0-E106-4585-8CAA-600BC54CFC0D}" srcOrd="11" destOrd="0" presId="urn:microsoft.com/office/officeart/2005/8/layout/bProcess2"/>
    <dgm:cxn modelId="{41F42B9C-97FB-4DFE-B7F5-08C68219686C}" type="presParOf" srcId="{E3C51859-F90F-4AE6-AE69-15EF2EC5FA8C}" destId="{031EDA7C-0B97-4D7F-A7B8-6211BD27CCED}" srcOrd="12" destOrd="0" presId="urn:microsoft.com/office/officeart/2005/8/layout/bProcess2"/>
    <dgm:cxn modelId="{ABB9F818-CB95-4E84-AF91-DA053BC1533B}" type="presParOf" srcId="{031EDA7C-0B97-4D7F-A7B8-6211BD27CCED}" destId="{006ABB86-872F-499E-A32A-DE9C675AB5F1}" srcOrd="0" destOrd="0" presId="urn:microsoft.com/office/officeart/2005/8/layout/bProcess2"/>
    <dgm:cxn modelId="{409F5013-4BB4-4A82-8559-402CA5F97561}" type="presParOf" srcId="{031EDA7C-0B97-4D7F-A7B8-6211BD27CCED}" destId="{7259AD1B-00E4-4089-B6FD-DB0E8DFA49E5}" srcOrd="1" destOrd="0" presId="urn:microsoft.com/office/officeart/2005/8/layout/bProcess2"/>
    <dgm:cxn modelId="{55B51E87-4583-4342-A0A9-732B25D344C2}" type="presParOf" srcId="{E3C51859-F90F-4AE6-AE69-15EF2EC5FA8C}" destId="{505663BF-99E8-4F0A-B601-61D9C5C9A36C}" srcOrd="13" destOrd="0" presId="urn:microsoft.com/office/officeart/2005/8/layout/bProcess2"/>
    <dgm:cxn modelId="{373EAE73-FA77-4183-9391-F7B318B7F8C6}" type="presParOf" srcId="{E3C51859-F90F-4AE6-AE69-15EF2EC5FA8C}" destId="{A96727C6-EA51-4330-BE9A-0CD72C9F7D5B}" srcOrd="14" destOrd="0" presId="urn:microsoft.com/office/officeart/2005/8/layout/bProcess2"/>
    <dgm:cxn modelId="{0CCFFA6C-A7B3-4FB8-942B-DEA232BE3B88}" type="presParOf" srcId="{A96727C6-EA51-4330-BE9A-0CD72C9F7D5B}" destId="{E0FD546C-6DCB-446F-8170-34E5FC6D54D7}" srcOrd="0" destOrd="0" presId="urn:microsoft.com/office/officeart/2005/8/layout/bProcess2"/>
    <dgm:cxn modelId="{404F9C88-122F-49E1-8896-D4CE5E566BAA}" type="presParOf" srcId="{A96727C6-EA51-4330-BE9A-0CD72C9F7D5B}" destId="{17A0B5AC-92DA-425A-9564-4E3C430B1239}" srcOrd="1" destOrd="0" presId="urn:microsoft.com/office/officeart/2005/8/layout/bProcess2"/>
    <dgm:cxn modelId="{D812BB49-F0E2-414D-9111-FC2EFDAA9811}" type="presParOf" srcId="{E3C51859-F90F-4AE6-AE69-15EF2EC5FA8C}" destId="{BE49D4E6-1C5B-41D1-B25A-93E798099CF9}" srcOrd="15" destOrd="0" presId="urn:microsoft.com/office/officeart/2005/8/layout/bProcess2"/>
    <dgm:cxn modelId="{D8786A0C-E096-49B8-8F71-CC326989159E}" type="presParOf" srcId="{E3C51859-F90F-4AE6-AE69-15EF2EC5FA8C}" destId="{259524B8-BCD1-4DDC-AFDD-8D9AF5F8E87D}" srcOrd="16" destOrd="0" presId="urn:microsoft.com/office/officeart/2005/8/layout/bProcess2"/>
    <dgm:cxn modelId="{BE6E23F4-3D10-46EA-A9FB-58943E978B43}" type="presParOf" srcId="{259524B8-BCD1-4DDC-AFDD-8D9AF5F8E87D}" destId="{1C1B6670-EE63-406D-BB69-825AF0BA2B13}" srcOrd="0" destOrd="0" presId="urn:microsoft.com/office/officeart/2005/8/layout/bProcess2"/>
    <dgm:cxn modelId="{0F6DDFF5-8FFC-4B64-8538-F191F3D614DA}" type="presParOf" srcId="{259524B8-BCD1-4DDC-AFDD-8D9AF5F8E87D}" destId="{DC7A55C3-4B19-42B1-B61E-996E0A2668B1}" srcOrd="1" destOrd="0" presId="urn:microsoft.com/office/officeart/2005/8/layout/bProcess2"/>
    <dgm:cxn modelId="{20E0543A-5703-45C9-9EEA-CD609973C450}" type="presParOf" srcId="{E3C51859-F90F-4AE6-AE69-15EF2EC5FA8C}" destId="{13EE762A-E1B9-4FE8-A892-BBCEB6FCE116}" srcOrd="17" destOrd="0" presId="urn:microsoft.com/office/officeart/2005/8/layout/bProcess2"/>
    <dgm:cxn modelId="{73D76A96-3519-42A4-B567-7F5434B3504E}" type="presParOf" srcId="{E3C51859-F90F-4AE6-AE69-15EF2EC5FA8C}" destId="{D15D5BB8-0965-439C-B4EE-C70E8F1FD114}" srcOrd="18" destOrd="0" presId="urn:microsoft.com/office/officeart/2005/8/layout/bProcess2"/>
    <dgm:cxn modelId="{F02B795A-355D-4BA5-B5D2-7E310BF9B827}" type="presParOf" srcId="{D15D5BB8-0965-439C-B4EE-C70E8F1FD114}" destId="{D3F9A633-169D-4C45-843D-8951E98CA46A}" srcOrd="0" destOrd="0" presId="urn:microsoft.com/office/officeart/2005/8/layout/bProcess2"/>
    <dgm:cxn modelId="{6C3CA13B-BA4A-445E-AF33-4E414F5365F8}" type="presParOf" srcId="{D15D5BB8-0965-439C-B4EE-C70E8F1FD114}" destId="{2827A53A-96BA-42DC-92EA-F88C5933F4CF}" srcOrd="1" destOrd="0" presId="urn:microsoft.com/office/officeart/2005/8/layout/bProcess2"/>
    <dgm:cxn modelId="{AFAE4777-B7DF-4E41-B308-3B525C4B3562}" type="presParOf" srcId="{E3C51859-F90F-4AE6-AE69-15EF2EC5FA8C}" destId="{1BDF7F2B-8143-49B3-92FD-FDBED525B826}" srcOrd="19" destOrd="0" presId="urn:microsoft.com/office/officeart/2005/8/layout/bProcess2"/>
    <dgm:cxn modelId="{829A5E41-C528-4635-88DE-166A7BD52153}" type="presParOf" srcId="{E3C51859-F90F-4AE6-AE69-15EF2EC5FA8C}" destId="{FC0E80B8-86E9-487D-ADB0-03398241CAC9}" srcOrd="20" destOrd="0" presId="urn:microsoft.com/office/officeart/2005/8/layout/bProcess2"/>
    <dgm:cxn modelId="{26949C4D-4E61-473A-94F4-E81E21EB85CE}" type="presParOf" srcId="{FC0E80B8-86E9-487D-ADB0-03398241CAC9}" destId="{E0239ED5-E45F-475C-98BA-652FA55C83C6}" srcOrd="0" destOrd="0" presId="urn:microsoft.com/office/officeart/2005/8/layout/bProcess2"/>
    <dgm:cxn modelId="{C19A0720-E295-4A62-B5C9-AF3674D4BBD1}" type="presParOf" srcId="{FC0E80B8-86E9-487D-ADB0-03398241CAC9}" destId="{E9B84370-497A-4E32-82B0-96E9BA6A6F47}" srcOrd="1" destOrd="0" presId="urn:microsoft.com/office/officeart/2005/8/layout/bProcess2"/>
    <dgm:cxn modelId="{6BB9D7F2-5FD6-460E-8F74-53BACFF269C2}" type="presParOf" srcId="{E3C51859-F90F-4AE6-AE69-15EF2EC5FA8C}" destId="{6E95657D-618F-4D6E-A308-C3831BBAC122}" srcOrd="21" destOrd="0" presId="urn:microsoft.com/office/officeart/2005/8/layout/bProcess2"/>
    <dgm:cxn modelId="{CB0F8C7C-DDA3-4659-A227-8F310A1761AC}" type="presParOf" srcId="{E3C51859-F90F-4AE6-AE69-15EF2EC5FA8C}" destId="{409D3A2E-34E1-4D34-90ED-3028C67D4A69}" srcOrd="22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609D4B-F3A2-4542-AD08-38EBAC2679CB}">
      <dsp:nvSpPr>
        <dsp:cNvPr id="0" name=""/>
        <dsp:cNvSpPr/>
      </dsp:nvSpPr>
      <dsp:spPr>
        <a:xfrm>
          <a:off x="1323076" y="3108"/>
          <a:ext cx="1377996" cy="137799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登录校内门户就业中心服务</a:t>
          </a:r>
        </a:p>
      </dsp:txBody>
      <dsp:txXfrm>
        <a:off x="1524879" y="204911"/>
        <a:ext cx="974390" cy="974390"/>
      </dsp:txXfrm>
    </dsp:sp>
    <dsp:sp modelId="{17E0B5AA-40AB-453D-AAF7-F56D5E9179C5}">
      <dsp:nvSpPr>
        <dsp:cNvPr id="0" name=""/>
        <dsp:cNvSpPr/>
      </dsp:nvSpPr>
      <dsp:spPr>
        <a:xfrm rot="10800000">
          <a:off x="1770925" y="1583665"/>
          <a:ext cx="482298" cy="325012"/>
        </a:xfrm>
        <a:prstGeom prst="triangl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27EF0BE-4420-4FFE-88E2-83F38A058143}">
      <dsp:nvSpPr>
        <dsp:cNvPr id="0" name=""/>
        <dsp:cNvSpPr/>
      </dsp:nvSpPr>
      <dsp:spPr>
        <a:xfrm>
          <a:off x="1552513" y="2092841"/>
          <a:ext cx="919123" cy="919123"/>
        </a:xfrm>
        <a:prstGeom prst="ellipse">
          <a:avLst/>
        </a:prstGeom>
        <a:solidFill>
          <a:schemeClr val="accent2">
            <a:hueOff val="425593"/>
            <a:satOff val="-531"/>
            <a:lumOff val="125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完善个人信息</a:t>
          </a:r>
        </a:p>
      </dsp:txBody>
      <dsp:txXfrm>
        <a:off x="1687115" y="2227443"/>
        <a:ext cx="649919" cy="649919"/>
      </dsp:txXfrm>
    </dsp:sp>
    <dsp:sp modelId="{41033E4E-66A3-453A-A48A-825331AFB257}">
      <dsp:nvSpPr>
        <dsp:cNvPr id="0" name=""/>
        <dsp:cNvSpPr/>
      </dsp:nvSpPr>
      <dsp:spPr>
        <a:xfrm rot="10800000">
          <a:off x="1770925" y="3329242"/>
          <a:ext cx="482298" cy="325012"/>
        </a:xfrm>
        <a:prstGeom prst="triangle">
          <a:avLst/>
        </a:prstGeom>
        <a:solidFill>
          <a:schemeClr val="accent2">
            <a:hueOff val="468152"/>
            <a:satOff val="-584"/>
            <a:lumOff val="137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6C872BE-1D1D-4EA1-B28C-368B14D46651}">
      <dsp:nvSpPr>
        <dsp:cNvPr id="0" name=""/>
        <dsp:cNvSpPr/>
      </dsp:nvSpPr>
      <dsp:spPr>
        <a:xfrm>
          <a:off x="1552513" y="3953136"/>
          <a:ext cx="919123" cy="919123"/>
        </a:xfrm>
        <a:prstGeom prst="ellipse">
          <a:avLst/>
        </a:prstGeom>
        <a:solidFill>
          <a:schemeClr val="accent2">
            <a:hueOff val="851185"/>
            <a:satOff val="-1062"/>
            <a:lumOff val="25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填写就业意向</a:t>
          </a:r>
        </a:p>
      </dsp:txBody>
      <dsp:txXfrm>
        <a:off x="1687115" y="4087738"/>
        <a:ext cx="649919" cy="649919"/>
      </dsp:txXfrm>
    </dsp:sp>
    <dsp:sp modelId="{9AFA486C-B56C-42CA-8956-0B9EF61B5B04}">
      <dsp:nvSpPr>
        <dsp:cNvPr id="0" name=""/>
        <dsp:cNvSpPr/>
      </dsp:nvSpPr>
      <dsp:spPr>
        <a:xfrm rot="5400000">
          <a:off x="2813621" y="4250192"/>
          <a:ext cx="482298" cy="325012"/>
        </a:xfrm>
        <a:prstGeom prst="triangle">
          <a:avLst/>
        </a:prstGeom>
        <a:solidFill>
          <a:schemeClr val="accent2">
            <a:hueOff val="936304"/>
            <a:satOff val="-1168"/>
            <a:lumOff val="275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FB0B2F1-76D9-474F-A77E-E5DCA1C18BFD}">
      <dsp:nvSpPr>
        <dsp:cNvPr id="0" name=""/>
        <dsp:cNvSpPr/>
      </dsp:nvSpPr>
      <dsp:spPr>
        <a:xfrm>
          <a:off x="3619508" y="3953136"/>
          <a:ext cx="919123" cy="919123"/>
        </a:xfrm>
        <a:prstGeom prst="ellipse">
          <a:avLst/>
        </a:prstGeom>
        <a:solidFill>
          <a:schemeClr val="accent2">
            <a:hueOff val="1276778"/>
            <a:satOff val="-1592"/>
            <a:lumOff val="374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网上提交就业推荐表申请</a:t>
          </a:r>
        </a:p>
      </dsp:txBody>
      <dsp:txXfrm>
        <a:off x="3754110" y="4087738"/>
        <a:ext cx="649919" cy="649919"/>
      </dsp:txXfrm>
    </dsp:sp>
    <dsp:sp modelId="{A2A26396-4201-4EEE-B0A3-69BE024D9838}">
      <dsp:nvSpPr>
        <dsp:cNvPr id="0" name=""/>
        <dsp:cNvSpPr/>
      </dsp:nvSpPr>
      <dsp:spPr>
        <a:xfrm>
          <a:off x="3837920" y="3310846"/>
          <a:ext cx="482298" cy="325012"/>
        </a:xfrm>
        <a:prstGeom prst="triangle">
          <a:avLst/>
        </a:prstGeom>
        <a:solidFill>
          <a:schemeClr val="accent2">
            <a:hueOff val="1404456"/>
            <a:satOff val="-1752"/>
            <a:lumOff val="412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85A9721-712D-43CD-9FB3-07C0385F8B4E}">
      <dsp:nvSpPr>
        <dsp:cNvPr id="0" name=""/>
        <dsp:cNvSpPr/>
      </dsp:nvSpPr>
      <dsp:spPr>
        <a:xfrm>
          <a:off x="3619508" y="2092841"/>
          <a:ext cx="919123" cy="919123"/>
        </a:xfrm>
        <a:prstGeom prst="ellipse">
          <a:avLst/>
        </a:prstGeom>
        <a:solidFill>
          <a:schemeClr val="accent2">
            <a:hueOff val="1702371"/>
            <a:satOff val="-2123"/>
            <a:lumOff val="499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院系审核，登记就业推荐表编号，发放推荐表</a:t>
          </a:r>
        </a:p>
      </dsp:txBody>
      <dsp:txXfrm>
        <a:off x="3754110" y="2227443"/>
        <a:ext cx="649919" cy="649919"/>
      </dsp:txXfrm>
    </dsp:sp>
    <dsp:sp modelId="{3285244E-304E-470F-B93B-649C57260DE7}">
      <dsp:nvSpPr>
        <dsp:cNvPr id="0" name=""/>
        <dsp:cNvSpPr/>
      </dsp:nvSpPr>
      <dsp:spPr>
        <a:xfrm>
          <a:off x="3837920" y="1450550"/>
          <a:ext cx="482298" cy="325012"/>
        </a:xfrm>
        <a:prstGeom prst="triangle">
          <a:avLst/>
        </a:prstGeom>
        <a:solidFill>
          <a:schemeClr val="accent2">
            <a:hueOff val="1872608"/>
            <a:satOff val="-2336"/>
            <a:lumOff val="549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D2D84C5-795C-474F-A8F0-CC7AC7F22280}">
      <dsp:nvSpPr>
        <dsp:cNvPr id="0" name=""/>
        <dsp:cNvSpPr/>
      </dsp:nvSpPr>
      <dsp:spPr>
        <a:xfrm>
          <a:off x="3619508" y="232545"/>
          <a:ext cx="919123" cy="919123"/>
        </a:xfrm>
        <a:prstGeom prst="ellipse">
          <a:avLst/>
        </a:prstGeom>
        <a:solidFill>
          <a:schemeClr val="accent2">
            <a:hueOff val="2127963"/>
            <a:satOff val="-2654"/>
            <a:lumOff val="624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是否签订就业协议</a:t>
          </a:r>
        </a:p>
      </dsp:txBody>
      <dsp:txXfrm>
        <a:off x="3754110" y="367147"/>
        <a:ext cx="649919" cy="649919"/>
      </dsp:txXfrm>
    </dsp:sp>
    <dsp:sp modelId="{9B5A59E0-E106-4585-8CAA-600BC54CFC0D}">
      <dsp:nvSpPr>
        <dsp:cNvPr id="0" name=""/>
        <dsp:cNvSpPr/>
      </dsp:nvSpPr>
      <dsp:spPr>
        <a:xfrm rot="5400000">
          <a:off x="4880617" y="529600"/>
          <a:ext cx="482298" cy="325012"/>
        </a:xfrm>
        <a:prstGeom prst="triangle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259AD1B-00E4-4089-B6FD-DB0E8DFA49E5}">
      <dsp:nvSpPr>
        <dsp:cNvPr id="0" name=""/>
        <dsp:cNvSpPr/>
      </dsp:nvSpPr>
      <dsp:spPr>
        <a:xfrm>
          <a:off x="5686503" y="232545"/>
          <a:ext cx="919123" cy="919123"/>
        </a:xfrm>
        <a:prstGeom prst="ellipse">
          <a:avLst/>
        </a:prstGeom>
        <a:solidFill>
          <a:schemeClr val="accent2">
            <a:hueOff val="2553556"/>
            <a:satOff val="-3185"/>
            <a:lumOff val="749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网上申领三方协议</a:t>
          </a:r>
        </a:p>
      </dsp:txBody>
      <dsp:txXfrm>
        <a:off x="5821105" y="367147"/>
        <a:ext cx="649919" cy="649919"/>
      </dsp:txXfrm>
    </dsp:sp>
    <dsp:sp modelId="{505663BF-99E8-4F0A-B601-61D9C5C9A36C}">
      <dsp:nvSpPr>
        <dsp:cNvPr id="0" name=""/>
        <dsp:cNvSpPr/>
      </dsp:nvSpPr>
      <dsp:spPr>
        <a:xfrm rot="5404491">
          <a:off x="6680291" y="530613"/>
          <a:ext cx="482298" cy="325012"/>
        </a:xfrm>
        <a:prstGeom prst="triangle">
          <a:avLst/>
        </a:prstGeom>
        <a:solidFill>
          <a:schemeClr val="accent2">
            <a:hueOff val="2808911"/>
            <a:satOff val="-3503"/>
            <a:lumOff val="824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7A0B5AC-92DA-425A-9564-4E3C430B1239}">
      <dsp:nvSpPr>
        <dsp:cNvPr id="0" name=""/>
        <dsp:cNvSpPr/>
      </dsp:nvSpPr>
      <dsp:spPr>
        <a:xfrm>
          <a:off x="7218857" y="234547"/>
          <a:ext cx="919123" cy="919123"/>
        </a:xfrm>
        <a:prstGeom prst="ellipse">
          <a:avLst/>
        </a:prstGeom>
        <a:solidFill>
          <a:schemeClr val="accent2">
            <a:hueOff val="2979148"/>
            <a:satOff val="-3716"/>
            <a:lumOff val="874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院系审核，登记三方协议编号，发放三方协议</a:t>
          </a:r>
        </a:p>
      </dsp:txBody>
      <dsp:txXfrm>
        <a:off x="7353459" y="369149"/>
        <a:ext cx="649919" cy="649919"/>
      </dsp:txXfrm>
    </dsp:sp>
    <dsp:sp modelId="{BE49D4E6-1C5B-41D1-B25A-93E798099CF9}">
      <dsp:nvSpPr>
        <dsp:cNvPr id="0" name=""/>
        <dsp:cNvSpPr/>
      </dsp:nvSpPr>
      <dsp:spPr>
        <a:xfrm rot="10850330">
          <a:off x="7422843" y="1516959"/>
          <a:ext cx="482298" cy="325012"/>
        </a:xfrm>
        <a:prstGeom prst="triangle">
          <a:avLst/>
        </a:prstGeom>
        <a:solidFill>
          <a:schemeClr val="accent2">
            <a:hueOff val="3277063"/>
            <a:satOff val="-4087"/>
            <a:lumOff val="961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C7A55C3-4B19-42B1-B61E-996E0A2668B1}">
      <dsp:nvSpPr>
        <dsp:cNvPr id="0" name=""/>
        <dsp:cNvSpPr/>
      </dsp:nvSpPr>
      <dsp:spPr>
        <a:xfrm>
          <a:off x="7190273" y="2186865"/>
          <a:ext cx="919123" cy="919123"/>
        </a:xfrm>
        <a:prstGeom prst="ellipse">
          <a:avLst/>
        </a:prstGeom>
        <a:solidFill>
          <a:schemeClr val="accent2">
            <a:hueOff val="3404741"/>
            <a:satOff val="-4247"/>
            <a:lumOff val="999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毕业生与用人单位签署三方协议</a:t>
          </a:r>
        </a:p>
      </dsp:txBody>
      <dsp:txXfrm>
        <a:off x="7324875" y="2321467"/>
        <a:ext cx="649919" cy="649919"/>
      </dsp:txXfrm>
    </dsp:sp>
    <dsp:sp modelId="{13EE762A-E1B9-4FE8-A892-BBCEB6FCE116}">
      <dsp:nvSpPr>
        <dsp:cNvPr id="0" name=""/>
        <dsp:cNvSpPr/>
      </dsp:nvSpPr>
      <dsp:spPr>
        <a:xfrm rot="10664686">
          <a:off x="7445497" y="3418684"/>
          <a:ext cx="482298" cy="325012"/>
        </a:xfrm>
        <a:prstGeom prst="triangle">
          <a:avLst/>
        </a:prstGeom>
        <a:solidFill>
          <a:schemeClr val="accent2">
            <a:hueOff val="3745215"/>
            <a:satOff val="-4671"/>
            <a:lumOff val="1098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827A53A-96BA-42DC-92EA-F88C5933F4CF}">
      <dsp:nvSpPr>
        <dsp:cNvPr id="0" name=""/>
        <dsp:cNvSpPr/>
      </dsp:nvSpPr>
      <dsp:spPr>
        <a:xfrm>
          <a:off x="7263173" y="4038008"/>
          <a:ext cx="919123" cy="919123"/>
        </a:xfrm>
        <a:prstGeom prst="ellipse">
          <a:avLst/>
        </a:prstGeom>
        <a:solidFill>
          <a:schemeClr val="accent2">
            <a:hueOff val="3830334"/>
            <a:satOff val="-4777"/>
            <a:lumOff val="1123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在就业系统中填写毕业去向</a:t>
          </a:r>
        </a:p>
      </dsp:txBody>
      <dsp:txXfrm>
        <a:off x="7397775" y="4172610"/>
        <a:ext cx="649919" cy="649919"/>
      </dsp:txXfrm>
    </dsp:sp>
    <dsp:sp modelId="{1BDF7F2B-8143-49B3-92FD-FDBED525B826}">
      <dsp:nvSpPr>
        <dsp:cNvPr id="0" name=""/>
        <dsp:cNvSpPr/>
      </dsp:nvSpPr>
      <dsp:spPr>
        <a:xfrm rot="5265567">
          <a:off x="8365599" y="4300477"/>
          <a:ext cx="482298" cy="325012"/>
        </a:xfrm>
        <a:prstGeom prst="triangle">
          <a:avLst/>
        </a:prstGeom>
        <a:solidFill>
          <a:schemeClr val="accent2">
            <a:hueOff val="4213367"/>
            <a:satOff val="-5255"/>
            <a:lumOff val="1236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9B84370-497A-4E32-82B0-96E9BA6A6F47}">
      <dsp:nvSpPr>
        <dsp:cNvPr id="0" name=""/>
        <dsp:cNvSpPr/>
      </dsp:nvSpPr>
      <dsp:spPr>
        <a:xfrm>
          <a:off x="9012818" y="3969554"/>
          <a:ext cx="919123" cy="919123"/>
        </a:xfrm>
        <a:prstGeom prst="ellipse">
          <a:avLst/>
        </a:prstGeom>
        <a:solidFill>
          <a:schemeClr val="accent2">
            <a:hueOff val="4255926"/>
            <a:satOff val="-5308"/>
            <a:lumOff val="124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900" kern="1200" dirty="0"/>
            <a:t>到就业中心办理相关手续，三方盖章</a:t>
          </a:r>
        </a:p>
      </dsp:txBody>
      <dsp:txXfrm>
        <a:off x="9147420" y="4104156"/>
        <a:ext cx="649919" cy="649919"/>
      </dsp:txXfrm>
    </dsp:sp>
    <dsp:sp modelId="{6E95657D-618F-4D6E-A308-C3831BBAC122}">
      <dsp:nvSpPr>
        <dsp:cNvPr id="0" name=""/>
        <dsp:cNvSpPr/>
      </dsp:nvSpPr>
      <dsp:spPr>
        <a:xfrm rot="16187">
          <a:off x="9236096" y="3233218"/>
          <a:ext cx="482298" cy="325012"/>
        </a:xfrm>
        <a:prstGeom prst="triangle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09D3A2E-34E1-4D34-90ED-3028C67D4A69}">
      <dsp:nvSpPr>
        <dsp:cNvPr id="0" name=""/>
        <dsp:cNvSpPr/>
      </dsp:nvSpPr>
      <dsp:spPr>
        <a:xfrm>
          <a:off x="8794107" y="1462297"/>
          <a:ext cx="1377996" cy="1377996"/>
        </a:xfrm>
        <a:prstGeom prst="ellipse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 </a:t>
          </a:r>
          <a:r>
            <a:rPr lang="zh-CN" altLang="en-US" sz="1800" kern="1200" dirty="0"/>
            <a:t>完成派遣</a:t>
          </a:r>
        </a:p>
      </dsp:txBody>
      <dsp:txXfrm>
        <a:off x="8995910" y="1664100"/>
        <a:ext cx="974390" cy="9743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2D108D-23A9-466F-9360-CF31B0D447FE}" type="datetimeFigureOut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0E0A07-2C1C-45C5-985B-D6CD99FDD0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376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老师</a:t>
            </a:r>
            <a:r>
              <a:rPr lang="en-US" altLang="zh-CN" dirty="0"/>
              <a:t>,</a:t>
            </a:r>
            <a:r>
              <a:rPr lang="zh-CN" altLang="en-US" dirty="0"/>
              <a:t>师兄师姐们</a:t>
            </a:r>
            <a:r>
              <a:rPr lang="en-US" altLang="zh-CN" dirty="0"/>
              <a:t>,</a:t>
            </a:r>
            <a:r>
              <a:rPr lang="zh-CN" altLang="en-US" dirty="0"/>
              <a:t>大家好</a:t>
            </a:r>
            <a:r>
              <a:rPr lang="en-US" altLang="zh-CN" dirty="0"/>
              <a:t>,</a:t>
            </a:r>
            <a:r>
              <a:rPr lang="zh-CN" altLang="en-US" dirty="0"/>
              <a:t>今天主要就毕业前的一些注意事宜给大家做一分享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9416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</a:t>
            </a:r>
            <a:r>
              <a:rPr lang="en-US" altLang="zh-CN" dirty="0"/>
              <a:t>,</a:t>
            </a:r>
            <a:r>
              <a:rPr lang="zh-CN" altLang="en-US" dirty="0"/>
              <a:t>我就主要流程手续</a:t>
            </a:r>
            <a:r>
              <a:rPr lang="en-US" altLang="zh-CN" dirty="0"/>
              <a:t>,</a:t>
            </a:r>
            <a:r>
              <a:rPr lang="zh-CN" altLang="en-US" dirty="0"/>
              <a:t>就是师兄师姐们需要做的流程手续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7806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填写学校就业中心系统</a:t>
            </a:r>
            <a:r>
              <a:rPr lang="en-US" altLang="zh-CN" dirty="0"/>
              <a:t>,</a:t>
            </a:r>
            <a:r>
              <a:rPr lang="zh-CN" altLang="en-US" dirty="0"/>
              <a:t>登录网址</a:t>
            </a:r>
            <a:r>
              <a:rPr lang="en-US" altLang="zh-CN" dirty="0"/>
              <a:t>,</a:t>
            </a:r>
            <a:r>
              <a:rPr lang="zh-CN" altLang="en-US" dirty="0"/>
              <a:t>右上角登录</a:t>
            </a:r>
            <a:endParaRPr lang="en-US" altLang="zh-CN" dirty="0"/>
          </a:p>
          <a:p>
            <a:r>
              <a:rPr lang="zh-CN" altLang="en-US" dirty="0"/>
              <a:t>或者登录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685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ü"/>
              <a:defRPr/>
            </a:pPr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将就业管理系统中的“补充个人信息”填写完整，检查基本信息是否有误，有误的同学可以联系学院在系统中退回或修改。</a:t>
            </a:r>
            <a:endParaRPr lang="en-US" altLang="zh-CN" sz="1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登录进去弹出个人信息填写版块</a:t>
            </a:r>
            <a:endParaRPr lang="en-US" altLang="zh-CN" sz="1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9312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在完善个人信息之后</a:t>
            </a:r>
            <a:r>
              <a:rPr lang="en-US" altLang="zh-CN" dirty="0"/>
              <a:t>,</a:t>
            </a:r>
            <a:r>
              <a:rPr lang="zh-CN" altLang="en-US" dirty="0"/>
              <a:t>就可以自己在网上申领就业推荐表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这里有几个注意事项</a:t>
            </a:r>
            <a:r>
              <a:rPr lang="en-US" altLang="zh-CN" dirty="0"/>
              <a:t>: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926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如果有需要</a:t>
            </a:r>
            <a:r>
              <a:rPr lang="en-US" altLang="zh-CN" dirty="0"/>
              <a:t>,</a:t>
            </a:r>
            <a:r>
              <a:rPr lang="zh-CN" altLang="en-US" dirty="0"/>
              <a:t>可以申请领取一份三方协议书</a:t>
            </a:r>
            <a:r>
              <a:rPr lang="en-US" altLang="zh-CN" dirty="0"/>
              <a:t>,</a:t>
            </a:r>
            <a:r>
              <a:rPr lang="zh-CN" altLang="en-US" dirty="0"/>
              <a:t>这里有几点注意</a:t>
            </a:r>
            <a:r>
              <a:rPr lang="en-US" altLang="zh-CN" dirty="0"/>
              <a:t>: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209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毕业去向的审核和管理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224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最后也是田渊老师给大家的一些温馨提示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29985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以上就是本次的分享，预祝师兄师姐们都能拿到心仪的</a:t>
            </a:r>
            <a:r>
              <a:rPr lang="en-US" altLang="zh-CN" dirty="0"/>
              <a:t>offer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486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48172-7EF0-490D-A549-932FE8F18118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293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9504C-6347-4722-8FF8-CA409C51A37A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716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2FB9B-4BD4-4DB6-8CC5-D7F187C6368A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133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676E6-A043-4ABA-AFA5-7C50EFD8A0F0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705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9F285-EF92-48EF-A83F-3A789F24C981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958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A4442-ECBD-4077-BDB5-73C7AB07BB69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125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698A1-7DAE-400A-B93F-BE2A85D471A9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7507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8E8B6-F1FE-4131-BDBF-F8E2F5DB6C07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601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BDF28-2C85-4595-BE36-24E7738A5A83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24654" y="6093296"/>
            <a:ext cx="2845541" cy="365125"/>
          </a:xfrm>
        </p:spPr>
        <p:txBody>
          <a:bodyPr/>
          <a:lstStyle>
            <a:lvl1pPr>
              <a:defRPr sz="1800"/>
            </a:lvl1pPr>
          </a:lstStyle>
          <a:p>
            <a:fld id="{FA2177AA-A7BA-483D-9ED8-AE8A7305EAC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2684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5A3D9-1C9C-4FE7-8B37-F2DE92325F6F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7099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B4118-CBD4-486F-BCDB-4802A19E88B8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177AA-A7BA-483D-9ED8-AE8A7305E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387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1A726-E831-43DA-A24A-6C5086C78D4D}" type="datetime1">
              <a:rPr lang="zh-CN" altLang="en-US" smtClean="0"/>
              <a:t>2020/10/21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96662" y="6126164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FA2177AA-A7BA-483D-9ED8-AE8A7305EACF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814" y="6087033"/>
            <a:ext cx="1499609" cy="42121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11010807" y="6121957"/>
            <a:ext cx="343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| 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641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7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hyperlink" Target="http://scc.pku.edu.cn/" TargetMode="Externa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6" t="516" r="6186" b="516"/>
          <a:stretch/>
        </p:blipFill>
        <p:spPr>
          <a:xfrm>
            <a:off x="-23093" y="-27384"/>
            <a:ext cx="12241360" cy="6912768"/>
          </a:xfrm>
          <a:prstGeom prst="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-167109" y="2208081"/>
            <a:ext cx="12745416" cy="2980867"/>
          </a:xfrm>
          <a:prstGeom prst="rect">
            <a:avLst/>
          </a:prstGeom>
          <a:solidFill>
            <a:srgbClr val="C00000">
              <a:alpha val="3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30" name="矩形 29"/>
          <p:cNvSpPr/>
          <p:nvPr/>
        </p:nvSpPr>
        <p:spPr>
          <a:xfrm>
            <a:off x="4036001" y="4693387"/>
            <a:ext cx="41344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软件与微电子学院就业办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5181214" y="5736313"/>
            <a:ext cx="1844040" cy="360707"/>
            <a:chOff x="4936907" y="4908034"/>
            <a:chExt cx="2372440" cy="464066"/>
          </a:xfrm>
        </p:grpSpPr>
        <p:sp>
          <p:nvSpPr>
            <p:cNvPr id="33" name="圆角矩形 32"/>
            <p:cNvSpPr/>
            <p:nvPr/>
          </p:nvSpPr>
          <p:spPr>
            <a:xfrm>
              <a:off x="4945420" y="4908034"/>
              <a:ext cx="2336800" cy="464066"/>
            </a:xfrm>
            <a:prstGeom prst="round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文本框 29"/>
            <p:cNvSpPr txBox="1"/>
            <p:nvPr/>
          </p:nvSpPr>
          <p:spPr>
            <a:xfrm>
              <a:off x="4936907" y="4922285"/>
              <a:ext cx="2372440" cy="435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2020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2137147" y="2885025"/>
            <a:ext cx="78977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应届生毕业应知道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499" y="634947"/>
            <a:ext cx="1584176" cy="156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636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 4"/>
          <p:cNvSpPr txBox="1">
            <a:spLocks/>
          </p:cNvSpPr>
          <p:nvPr/>
        </p:nvSpPr>
        <p:spPr>
          <a:xfrm>
            <a:off x="841001" y="35332"/>
            <a:ext cx="6692109" cy="4061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000" b="1" dirty="0">
                <a:solidFill>
                  <a:srgbClr val="C00000"/>
                </a:solidFill>
                <a:latin typeface="Impact MT Std" pitchFamily="34" charset="0"/>
                <a:ea typeface="微软雅黑" pitchFamily="34" charset="-122"/>
                <a:sym typeface="Calibri" pitchFamily="34" charset="0"/>
              </a:rPr>
              <a:t>手续办理  </a:t>
            </a:r>
            <a:r>
              <a:rPr lang="en-US" altLang="zh-CN" sz="2000" b="1" dirty="0">
                <a:solidFill>
                  <a:srgbClr val="2C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000" b="1" dirty="0">
                <a:solidFill>
                  <a:srgbClr val="C00000"/>
                </a:solidFill>
                <a:latin typeface="Impact MT Std" pitchFamily="34" charset="0"/>
                <a:ea typeface="微软雅黑" pitchFamily="34" charset="-122"/>
                <a:sym typeface="Impact" pitchFamily="34" charset="0"/>
              </a:rPr>
              <a:t>流程手续</a:t>
            </a:r>
            <a:endParaRPr lang="zh-CN" altLang="en-US" sz="2000" b="1" dirty="0">
              <a:solidFill>
                <a:srgbClr val="C00000"/>
              </a:solidFill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43" name="直接连接符 42"/>
          <p:cNvCxnSpPr/>
          <p:nvPr/>
        </p:nvCxnSpPr>
        <p:spPr>
          <a:xfrm>
            <a:off x="-53530" y="476672"/>
            <a:ext cx="12271797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490049" y="80628"/>
            <a:ext cx="288032" cy="288032"/>
            <a:chOff x="624979" y="908720"/>
            <a:chExt cx="288032" cy="288032"/>
          </a:xfrm>
        </p:grpSpPr>
        <p:cxnSp>
          <p:nvCxnSpPr>
            <p:cNvPr id="81" name="直接连接符 80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6" name="任意多边形 13">
            <a:extLst>
              <a:ext uri="{FF2B5EF4-FFF2-40B4-BE49-F238E27FC236}">
                <a16:creationId xmlns:a16="http://schemas.microsoft.com/office/drawing/2014/main" id="{F14F02B1-FD24-46CB-BCE6-7287B23B8016}"/>
              </a:ext>
            </a:extLst>
          </p:cNvPr>
          <p:cNvSpPr/>
          <p:nvPr/>
        </p:nvSpPr>
        <p:spPr>
          <a:xfrm>
            <a:off x="776692" y="1032582"/>
            <a:ext cx="6288793" cy="117654"/>
          </a:xfrm>
          <a:custGeom>
            <a:avLst/>
            <a:gdLst>
              <a:gd name="connsiteX0" fmla="*/ 2086843 w 11449609"/>
              <a:gd name="connsiteY0" fmla="*/ 0 h 140677"/>
              <a:gd name="connsiteX1" fmla="*/ 11449609 w 11449609"/>
              <a:gd name="connsiteY1" fmla="*/ 0 h 140677"/>
              <a:gd name="connsiteX2" fmla="*/ 11328741 w 11449609"/>
              <a:gd name="connsiteY2" fmla="*/ 140677 h 140677"/>
              <a:gd name="connsiteX3" fmla="*/ 1966903 w 11449609"/>
              <a:gd name="connsiteY3" fmla="*/ 140677 h 140677"/>
              <a:gd name="connsiteX4" fmla="*/ 783240 w 11449609"/>
              <a:gd name="connsiteY4" fmla="*/ 0 h 140677"/>
              <a:gd name="connsiteX5" fmla="*/ 1929841 w 11449609"/>
              <a:gd name="connsiteY5" fmla="*/ 0 h 140677"/>
              <a:gd name="connsiteX6" fmla="*/ 1809901 w 11449609"/>
              <a:gd name="connsiteY6" fmla="*/ 140677 h 140677"/>
              <a:gd name="connsiteX7" fmla="*/ 663300 w 11449609"/>
              <a:gd name="connsiteY7" fmla="*/ 140677 h 140677"/>
              <a:gd name="connsiteX8" fmla="*/ 120868 w 11449609"/>
              <a:gd name="connsiteY8" fmla="*/ 0 h 140677"/>
              <a:gd name="connsiteX9" fmla="*/ 626238 w 11449609"/>
              <a:gd name="connsiteY9" fmla="*/ 0 h 140677"/>
              <a:gd name="connsiteX10" fmla="*/ 506299 w 11449609"/>
              <a:gd name="connsiteY10" fmla="*/ 140677 h 140677"/>
              <a:gd name="connsiteX11" fmla="*/ 0 w 11449609"/>
              <a:gd name="connsiteY11" fmla="*/ 140677 h 140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449609" h="140677">
                <a:moveTo>
                  <a:pt x="2086843" y="0"/>
                </a:moveTo>
                <a:lnTo>
                  <a:pt x="11449609" y="0"/>
                </a:lnTo>
                <a:lnTo>
                  <a:pt x="11328741" y="140677"/>
                </a:lnTo>
                <a:lnTo>
                  <a:pt x="1966903" y="140677"/>
                </a:lnTo>
                <a:close/>
                <a:moveTo>
                  <a:pt x="783240" y="0"/>
                </a:moveTo>
                <a:lnTo>
                  <a:pt x="1929841" y="0"/>
                </a:lnTo>
                <a:lnTo>
                  <a:pt x="1809901" y="140677"/>
                </a:lnTo>
                <a:lnTo>
                  <a:pt x="663300" y="140677"/>
                </a:lnTo>
                <a:close/>
                <a:moveTo>
                  <a:pt x="120868" y="0"/>
                </a:moveTo>
                <a:lnTo>
                  <a:pt x="626238" y="0"/>
                </a:lnTo>
                <a:lnTo>
                  <a:pt x="506299" y="140677"/>
                </a:lnTo>
                <a:lnTo>
                  <a:pt x="0" y="140677"/>
                </a:lnTo>
                <a:close/>
              </a:path>
            </a:pathLst>
          </a:custGeom>
          <a:solidFill>
            <a:srgbClr val="AD0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C1FAB941-A54F-4948-81D7-D091D6CB1D4D}"/>
              </a:ext>
            </a:extLst>
          </p:cNvPr>
          <p:cNvGrpSpPr/>
          <p:nvPr/>
        </p:nvGrpSpPr>
        <p:grpSpPr>
          <a:xfrm>
            <a:off x="364583" y="828302"/>
            <a:ext cx="548428" cy="512466"/>
            <a:chOff x="1721162" y="4373847"/>
            <a:chExt cx="715716" cy="719823"/>
          </a:xfrm>
        </p:grpSpPr>
        <p:sp>
          <p:nvSpPr>
            <p:cNvPr id="38" name="Oval 28">
              <a:extLst>
                <a:ext uri="{FF2B5EF4-FFF2-40B4-BE49-F238E27FC236}">
                  <a16:creationId xmlns:a16="http://schemas.microsoft.com/office/drawing/2014/main" id="{6DFDA767-9F16-421D-B3C2-E616249486C3}"/>
                </a:ext>
              </a:extLst>
            </p:cNvPr>
            <p:cNvSpPr/>
            <p:nvPr/>
          </p:nvSpPr>
          <p:spPr>
            <a:xfrm>
              <a:off x="1721162" y="4373847"/>
              <a:ext cx="715716" cy="719823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733">
                <a:solidFill>
                  <a:srgbClr val="1C666E"/>
                </a:solidFill>
              </a:endParaRPr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0D402F10-CAE8-433F-BC37-3D402909A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2225" y="4715743"/>
              <a:ext cx="388938" cy="225425"/>
            </a:xfrm>
            <a:custGeom>
              <a:avLst/>
              <a:gdLst>
                <a:gd name="T0" fmla="*/ 103 w 103"/>
                <a:gd name="T1" fmla="*/ 33 h 60"/>
                <a:gd name="T2" fmla="*/ 94 w 103"/>
                <a:gd name="T3" fmla="*/ 10 h 60"/>
                <a:gd name="T4" fmla="*/ 68 w 103"/>
                <a:gd name="T5" fmla="*/ 0 h 60"/>
                <a:gd name="T6" fmla="*/ 68 w 103"/>
                <a:gd name="T7" fmla="*/ 0 h 60"/>
                <a:gd name="T8" fmla="*/ 67 w 103"/>
                <a:gd name="T9" fmla="*/ 0 h 60"/>
                <a:gd name="T10" fmla="*/ 59 w 103"/>
                <a:gd name="T11" fmla="*/ 38 h 60"/>
                <a:gd name="T12" fmla="*/ 55 w 103"/>
                <a:gd name="T13" fmla="*/ 12 h 60"/>
                <a:gd name="T14" fmla="*/ 58 w 103"/>
                <a:gd name="T15" fmla="*/ 6 h 60"/>
                <a:gd name="T16" fmla="*/ 53 w 103"/>
                <a:gd name="T17" fmla="*/ 2 h 60"/>
                <a:gd name="T18" fmla="*/ 52 w 103"/>
                <a:gd name="T19" fmla="*/ 2 h 60"/>
                <a:gd name="T20" fmla="*/ 52 w 103"/>
                <a:gd name="T21" fmla="*/ 2 h 60"/>
                <a:gd name="T22" fmla="*/ 50 w 103"/>
                <a:gd name="T23" fmla="*/ 2 h 60"/>
                <a:gd name="T24" fmla="*/ 46 w 103"/>
                <a:gd name="T25" fmla="*/ 6 h 60"/>
                <a:gd name="T26" fmla="*/ 49 w 103"/>
                <a:gd name="T27" fmla="*/ 12 h 60"/>
                <a:gd name="T28" fmla="*/ 44 w 103"/>
                <a:gd name="T29" fmla="*/ 38 h 60"/>
                <a:gd name="T30" fmla="*/ 36 w 103"/>
                <a:gd name="T31" fmla="*/ 0 h 60"/>
                <a:gd name="T32" fmla="*/ 36 w 103"/>
                <a:gd name="T33" fmla="*/ 0 h 60"/>
                <a:gd name="T34" fmla="*/ 35 w 103"/>
                <a:gd name="T35" fmla="*/ 0 h 60"/>
                <a:gd name="T36" fmla="*/ 9 w 103"/>
                <a:gd name="T37" fmla="*/ 10 h 60"/>
                <a:gd name="T38" fmla="*/ 1 w 103"/>
                <a:gd name="T39" fmla="*/ 33 h 60"/>
                <a:gd name="T40" fmla="*/ 0 w 103"/>
                <a:gd name="T41" fmla="*/ 57 h 60"/>
                <a:gd name="T42" fmla="*/ 19 w 103"/>
                <a:gd name="T43" fmla="*/ 59 h 60"/>
                <a:gd name="T44" fmla="*/ 19 w 103"/>
                <a:gd name="T45" fmla="*/ 38 h 60"/>
                <a:gd name="T46" fmla="*/ 21 w 103"/>
                <a:gd name="T47" fmla="*/ 30 h 60"/>
                <a:gd name="T48" fmla="*/ 21 w 103"/>
                <a:gd name="T49" fmla="*/ 59 h 60"/>
                <a:gd name="T50" fmla="*/ 52 w 103"/>
                <a:gd name="T51" fmla="*/ 60 h 60"/>
                <a:gd name="T52" fmla="*/ 82 w 103"/>
                <a:gd name="T53" fmla="*/ 59 h 60"/>
                <a:gd name="T54" fmla="*/ 82 w 103"/>
                <a:gd name="T55" fmla="*/ 30 h 60"/>
                <a:gd name="T56" fmla="*/ 84 w 103"/>
                <a:gd name="T57" fmla="*/ 38 h 60"/>
                <a:gd name="T58" fmla="*/ 84 w 103"/>
                <a:gd name="T59" fmla="*/ 59 h 60"/>
                <a:gd name="T60" fmla="*/ 103 w 103"/>
                <a:gd name="T61" fmla="*/ 57 h 60"/>
                <a:gd name="T62" fmla="*/ 103 w 103"/>
                <a:gd name="T63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3" h="60">
                  <a:moveTo>
                    <a:pt x="103" y="33"/>
                  </a:moveTo>
                  <a:cubicBezTo>
                    <a:pt x="101" y="17"/>
                    <a:pt x="97" y="12"/>
                    <a:pt x="94" y="10"/>
                  </a:cubicBezTo>
                  <a:cubicBezTo>
                    <a:pt x="87" y="6"/>
                    <a:pt x="73" y="2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7" y="0"/>
                  </a:cubicBezTo>
                  <a:cubicBezTo>
                    <a:pt x="67" y="5"/>
                    <a:pt x="59" y="38"/>
                    <a:pt x="59" y="38"/>
                  </a:cubicBezTo>
                  <a:cubicBezTo>
                    <a:pt x="59" y="38"/>
                    <a:pt x="55" y="12"/>
                    <a:pt x="55" y="12"/>
                  </a:cubicBezTo>
                  <a:cubicBezTo>
                    <a:pt x="55" y="12"/>
                    <a:pt x="58" y="6"/>
                    <a:pt x="58" y="6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37" y="5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5" y="0"/>
                    <a:pt x="35" y="0"/>
                  </a:cubicBezTo>
                  <a:cubicBezTo>
                    <a:pt x="30" y="2"/>
                    <a:pt x="16" y="6"/>
                    <a:pt x="9" y="10"/>
                  </a:cubicBezTo>
                  <a:cubicBezTo>
                    <a:pt x="7" y="12"/>
                    <a:pt x="2" y="17"/>
                    <a:pt x="1" y="33"/>
                  </a:cubicBezTo>
                  <a:cubicBezTo>
                    <a:pt x="1" y="34"/>
                    <a:pt x="1" y="47"/>
                    <a:pt x="0" y="57"/>
                  </a:cubicBezTo>
                  <a:cubicBezTo>
                    <a:pt x="7" y="58"/>
                    <a:pt x="12" y="59"/>
                    <a:pt x="19" y="59"/>
                  </a:cubicBezTo>
                  <a:cubicBezTo>
                    <a:pt x="19" y="52"/>
                    <a:pt x="19" y="41"/>
                    <a:pt x="19" y="38"/>
                  </a:cubicBezTo>
                  <a:cubicBezTo>
                    <a:pt x="19" y="35"/>
                    <a:pt x="20" y="32"/>
                    <a:pt x="21" y="3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30" y="60"/>
                    <a:pt x="42" y="60"/>
                    <a:pt x="52" y="60"/>
                  </a:cubicBezTo>
                  <a:cubicBezTo>
                    <a:pt x="62" y="60"/>
                    <a:pt x="73" y="60"/>
                    <a:pt x="82" y="59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2"/>
                    <a:pt x="84" y="35"/>
                    <a:pt x="84" y="38"/>
                  </a:cubicBezTo>
                  <a:cubicBezTo>
                    <a:pt x="84" y="41"/>
                    <a:pt x="84" y="52"/>
                    <a:pt x="84" y="59"/>
                  </a:cubicBezTo>
                  <a:cubicBezTo>
                    <a:pt x="91" y="58"/>
                    <a:pt x="97" y="58"/>
                    <a:pt x="103" y="57"/>
                  </a:cubicBezTo>
                  <a:cubicBezTo>
                    <a:pt x="103" y="47"/>
                    <a:pt x="103" y="34"/>
                    <a:pt x="103" y="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2C3637"/>
                </a:solidFill>
              </a:endParaRPr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50C22DD0-CA23-4C12-9189-C0F10F151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0650" y="4469681"/>
              <a:ext cx="196850" cy="230188"/>
            </a:xfrm>
            <a:custGeom>
              <a:avLst/>
              <a:gdLst>
                <a:gd name="T0" fmla="*/ 4 w 52"/>
                <a:gd name="T1" fmla="*/ 25 h 61"/>
                <a:gd name="T2" fmla="*/ 0 w 52"/>
                <a:gd name="T3" fmla="*/ 29 h 61"/>
                <a:gd name="T4" fmla="*/ 5 w 52"/>
                <a:gd name="T5" fmla="*/ 39 h 61"/>
                <a:gd name="T6" fmla="*/ 26 w 52"/>
                <a:gd name="T7" fmla="*/ 61 h 61"/>
                <a:gd name="T8" fmla="*/ 47 w 52"/>
                <a:gd name="T9" fmla="*/ 39 h 61"/>
                <a:gd name="T10" fmla="*/ 52 w 52"/>
                <a:gd name="T11" fmla="*/ 29 h 61"/>
                <a:gd name="T12" fmla="*/ 48 w 52"/>
                <a:gd name="T13" fmla="*/ 25 h 61"/>
                <a:gd name="T14" fmla="*/ 26 w 52"/>
                <a:gd name="T15" fmla="*/ 0 h 61"/>
                <a:gd name="T16" fmla="*/ 4 w 52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61">
                  <a:moveTo>
                    <a:pt x="4" y="25"/>
                  </a:moveTo>
                  <a:cubicBezTo>
                    <a:pt x="2" y="25"/>
                    <a:pt x="0" y="27"/>
                    <a:pt x="0" y="29"/>
                  </a:cubicBezTo>
                  <a:cubicBezTo>
                    <a:pt x="0" y="33"/>
                    <a:pt x="2" y="39"/>
                    <a:pt x="5" y="39"/>
                  </a:cubicBezTo>
                  <a:cubicBezTo>
                    <a:pt x="8" y="51"/>
                    <a:pt x="15" y="61"/>
                    <a:pt x="26" y="61"/>
                  </a:cubicBezTo>
                  <a:cubicBezTo>
                    <a:pt x="37" y="61"/>
                    <a:pt x="44" y="51"/>
                    <a:pt x="47" y="39"/>
                  </a:cubicBezTo>
                  <a:cubicBezTo>
                    <a:pt x="50" y="38"/>
                    <a:pt x="52" y="33"/>
                    <a:pt x="52" y="29"/>
                  </a:cubicBezTo>
                  <a:cubicBezTo>
                    <a:pt x="51" y="27"/>
                    <a:pt x="50" y="26"/>
                    <a:pt x="48" y="25"/>
                  </a:cubicBezTo>
                  <a:cubicBezTo>
                    <a:pt x="48" y="11"/>
                    <a:pt x="39" y="0"/>
                    <a:pt x="26" y="0"/>
                  </a:cubicBezTo>
                  <a:cubicBezTo>
                    <a:pt x="13" y="0"/>
                    <a:pt x="4" y="11"/>
                    <a:pt x="4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2C3637"/>
                </a:solidFill>
              </a:endParaRPr>
            </a:p>
          </p:txBody>
        </p:sp>
      </p:grp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A7784F50-99CB-4B24-8BED-C7AB8167F7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7287292"/>
              </p:ext>
            </p:extLst>
          </p:nvPr>
        </p:nvGraphicFramePr>
        <p:xfrm>
          <a:off x="-455141" y="1400451"/>
          <a:ext cx="10225136" cy="51048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783CD4A5-B300-4C06-B592-EA1619E5D16C}"/>
              </a:ext>
            </a:extLst>
          </p:cNvPr>
          <p:cNvSpPr txBox="1"/>
          <p:nvPr/>
        </p:nvSpPr>
        <p:spPr>
          <a:xfrm>
            <a:off x="4441403" y="1889348"/>
            <a:ext cx="504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是</a:t>
            </a:r>
          </a:p>
        </p:txBody>
      </p:sp>
      <p:sp>
        <p:nvSpPr>
          <p:cNvPr id="4" name="箭头: 下 3">
            <a:extLst>
              <a:ext uri="{FF2B5EF4-FFF2-40B4-BE49-F238E27FC236}">
                <a16:creationId xmlns:a16="http://schemas.microsoft.com/office/drawing/2014/main" id="{849C0D52-CBC0-4E34-A753-7A9625E9B62E}"/>
              </a:ext>
            </a:extLst>
          </p:cNvPr>
          <p:cNvSpPr/>
          <p:nvPr/>
        </p:nvSpPr>
        <p:spPr>
          <a:xfrm rot="17944581">
            <a:off x="5152231" y="2571395"/>
            <a:ext cx="648072" cy="3008342"/>
          </a:xfrm>
          <a:prstGeom prst="downArrow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否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3507ECEF-767D-4C30-B27E-E33DB29022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9191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766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932"/>
    </mc:Choice>
    <mc:Fallback>
      <p:transition spd="slow" advTm="71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 4"/>
          <p:cNvSpPr txBox="1">
            <a:spLocks/>
          </p:cNvSpPr>
          <p:nvPr/>
        </p:nvSpPr>
        <p:spPr>
          <a:xfrm>
            <a:off x="841001" y="35332"/>
            <a:ext cx="6692109" cy="4061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000" b="1" dirty="0">
                <a:solidFill>
                  <a:srgbClr val="C00000"/>
                </a:solidFill>
                <a:latin typeface="Impact MT Std" pitchFamily="34" charset="0"/>
                <a:ea typeface="微软雅黑" pitchFamily="34" charset="-122"/>
                <a:sym typeface="Calibri" pitchFamily="34" charset="0"/>
              </a:rPr>
              <a:t>填写学校就业中心系统  </a:t>
            </a:r>
            <a:r>
              <a:rPr lang="en-US" altLang="zh-CN" sz="2000" b="1" dirty="0">
                <a:solidFill>
                  <a:srgbClr val="2C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endParaRPr lang="zh-CN" altLang="en-US" sz="1600" b="1" dirty="0">
              <a:solidFill>
                <a:srgbClr val="2C36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3" name="直接连接符 42"/>
          <p:cNvCxnSpPr/>
          <p:nvPr/>
        </p:nvCxnSpPr>
        <p:spPr>
          <a:xfrm>
            <a:off x="-53530" y="476672"/>
            <a:ext cx="12271797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490049" y="80628"/>
            <a:ext cx="288032" cy="288032"/>
            <a:chOff x="624979" y="908720"/>
            <a:chExt cx="288032" cy="288032"/>
          </a:xfrm>
        </p:grpSpPr>
        <p:cxnSp>
          <p:nvCxnSpPr>
            <p:cNvPr id="81" name="直接连接符 80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72" name="组合 71"/>
          <p:cNvGrpSpPr/>
          <p:nvPr/>
        </p:nvGrpSpPr>
        <p:grpSpPr>
          <a:xfrm>
            <a:off x="9449677" y="1043545"/>
            <a:ext cx="896382" cy="873279"/>
            <a:chOff x="3185939" y="1739094"/>
            <a:chExt cx="710200" cy="771543"/>
          </a:xfrm>
        </p:grpSpPr>
        <p:sp>
          <p:nvSpPr>
            <p:cNvPr id="73" name="任意多边形 72"/>
            <p:cNvSpPr/>
            <p:nvPr/>
          </p:nvSpPr>
          <p:spPr>
            <a:xfrm rot="18875383">
              <a:off x="3153448" y="2140008"/>
              <a:ext cx="403120" cy="338138"/>
            </a:xfrm>
            <a:custGeom>
              <a:avLst/>
              <a:gdLst>
                <a:gd name="connsiteX0" fmla="*/ 0 w 284318"/>
                <a:gd name="connsiteY0" fmla="*/ 0 h 164768"/>
                <a:gd name="connsiteX1" fmla="*/ 7916 w 284318"/>
                <a:gd name="connsiteY1" fmla="*/ 0 h 164768"/>
                <a:gd name="connsiteX2" fmla="*/ 36481 w 284318"/>
                <a:gd name="connsiteY2" fmla="*/ 19259 h 164768"/>
                <a:gd name="connsiteX3" fmla="*/ 142159 w 284318"/>
                <a:gd name="connsiteY3" fmla="*/ 40594 h 164768"/>
                <a:gd name="connsiteX4" fmla="*/ 247838 w 284318"/>
                <a:gd name="connsiteY4" fmla="*/ 19259 h 164768"/>
                <a:gd name="connsiteX5" fmla="*/ 276402 w 284318"/>
                <a:gd name="connsiteY5" fmla="*/ 0 h 164768"/>
                <a:gd name="connsiteX6" fmla="*/ 284318 w 284318"/>
                <a:gd name="connsiteY6" fmla="*/ 0 h 164768"/>
                <a:gd name="connsiteX7" fmla="*/ 284318 w 284318"/>
                <a:gd name="connsiteY7" fmla="*/ 164768 h 164768"/>
                <a:gd name="connsiteX8" fmla="*/ 271691 w 284318"/>
                <a:gd name="connsiteY8" fmla="*/ 164768 h 164768"/>
                <a:gd name="connsiteX9" fmla="*/ 247838 w 284318"/>
                <a:gd name="connsiteY9" fmla="*/ 148686 h 164768"/>
                <a:gd name="connsiteX10" fmla="*/ 142159 w 284318"/>
                <a:gd name="connsiteY10" fmla="*/ 127350 h 164768"/>
                <a:gd name="connsiteX11" fmla="*/ 36481 w 284318"/>
                <a:gd name="connsiteY11" fmla="*/ 148686 h 164768"/>
                <a:gd name="connsiteX12" fmla="*/ 12627 w 284318"/>
                <a:gd name="connsiteY12" fmla="*/ 164768 h 164768"/>
                <a:gd name="connsiteX13" fmla="*/ 0 w 284318"/>
                <a:gd name="connsiteY13" fmla="*/ 164768 h 16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318" h="164768">
                  <a:moveTo>
                    <a:pt x="0" y="0"/>
                  </a:moveTo>
                  <a:lnTo>
                    <a:pt x="7916" y="0"/>
                  </a:lnTo>
                  <a:lnTo>
                    <a:pt x="36481" y="19259"/>
                  </a:lnTo>
                  <a:cubicBezTo>
                    <a:pt x="68962" y="32997"/>
                    <a:pt x="104673" y="40594"/>
                    <a:pt x="142159" y="40594"/>
                  </a:cubicBezTo>
                  <a:cubicBezTo>
                    <a:pt x="179645" y="40594"/>
                    <a:pt x="215356" y="32997"/>
                    <a:pt x="247838" y="19259"/>
                  </a:cubicBezTo>
                  <a:lnTo>
                    <a:pt x="276402" y="0"/>
                  </a:lnTo>
                  <a:lnTo>
                    <a:pt x="284318" y="0"/>
                  </a:lnTo>
                  <a:lnTo>
                    <a:pt x="284318" y="164768"/>
                  </a:lnTo>
                  <a:lnTo>
                    <a:pt x="271691" y="164768"/>
                  </a:lnTo>
                  <a:lnTo>
                    <a:pt x="247838" y="148686"/>
                  </a:lnTo>
                  <a:cubicBezTo>
                    <a:pt x="215356" y="134947"/>
                    <a:pt x="179645" y="127350"/>
                    <a:pt x="142159" y="127350"/>
                  </a:cubicBezTo>
                  <a:cubicBezTo>
                    <a:pt x="104673" y="127350"/>
                    <a:pt x="68962" y="134947"/>
                    <a:pt x="36481" y="148686"/>
                  </a:cubicBezTo>
                  <a:lnTo>
                    <a:pt x="12627" y="164768"/>
                  </a:lnTo>
                  <a:lnTo>
                    <a:pt x="0" y="164768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DIN-BoldItalic" pitchFamily="50" charset="0"/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3343511" y="1739094"/>
              <a:ext cx="552628" cy="552628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3495077" y="1855520"/>
              <a:ext cx="277225" cy="313328"/>
              <a:chOff x="5753100" y="3041650"/>
              <a:chExt cx="682626" cy="771526"/>
            </a:xfrm>
            <a:solidFill>
              <a:srgbClr val="DF53DF"/>
            </a:solidFill>
          </p:grpSpPr>
          <p:sp>
            <p:nvSpPr>
              <p:cNvPr id="76" name="Oval 202"/>
              <p:cNvSpPr>
                <a:spLocks noChangeArrowheads="1"/>
              </p:cNvSpPr>
              <p:nvPr/>
            </p:nvSpPr>
            <p:spPr bwMode="auto">
              <a:xfrm>
                <a:off x="5908674" y="3041650"/>
                <a:ext cx="119062" cy="14763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203"/>
              <p:cNvSpPr>
                <a:spLocks/>
              </p:cNvSpPr>
              <p:nvPr/>
            </p:nvSpPr>
            <p:spPr bwMode="auto">
              <a:xfrm>
                <a:off x="6103938" y="3413125"/>
                <a:ext cx="46038" cy="84138"/>
              </a:xfrm>
              <a:custGeom>
                <a:avLst/>
                <a:gdLst>
                  <a:gd name="T0" fmla="*/ 2 w 12"/>
                  <a:gd name="T1" fmla="*/ 22 h 22"/>
                  <a:gd name="T2" fmla="*/ 10 w 12"/>
                  <a:gd name="T3" fmla="*/ 22 h 22"/>
                  <a:gd name="T4" fmla="*/ 12 w 12"/>
                  <a:gd name="T5" fmla="*/ 20 h 22"/>
                  <a:gd name="T6" fmla="*/ 12 w 12"/>
                  <a:gd name="T7" fmla="*/ 2 h 22"/>
                  <a:gd name="T8" fmla="*/ 10 w 12"/>
                  <a:gd name="T9" fmla="*/ 0 h 22"/>
                  <a:gd name="T10" fmla="*/ 2 w 12"/>
                  <a:gd name="T11" fmla="*/ 0 h 22"/>
                  <a:gd name="T12" fmla="*/ 0 w 12"/>
                  <a:gd name="T13" fmla="*/ 2 h 22"/>
                  <a:gd name="T14" fmla="*/ 0 w 12"/>
                  <a:gd name="T15" fmla="*/ 20 h 22"/>
                  <a:gd name="T16" fmla="*/ 2 w 12"/>
                  <a:gd name="T1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2">
                    <a:moveTo>
                      <a:pt x="2" y="22"/>
                    </a:moveTo>
                    <a:cubicBezTo>
                      <a:pt x="10" y="22"/>
                      <a:pt x="10" y="22"/>
                      <a:pt x="10" y="22"/>
                    </a:cubicBezTo>
                    <a:cubicBezTo>
                      <a:pt x="11" y="22"/>
                      <a:pt x="12" y="21"/>
                      <a:pt x="12" y="20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1" y="0"/>
                      <a:pt x="10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2"/>
                      <a:pt x="2" y="2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204"/>
              <p:cNvSpPr>
                <a:spLocks/>
              </p:cNvSpPr>
              <p:nvPr/>
            </p:nvSpPr>
            <p:spPr bwMode="auto">
              <a:xfrm>
                <a:off x="6313488" y="3413125"/>
                <a:ext cx="46038" cy="84138"/>
              </a:xfrm>
              <a:custGeom>
                <a:avLst/>
                <a:gdLst>
                  <a:gd name="T0" fmla="*/ 3 w 12"/>
                  <a:gd name="T1" fmla="*/ 22 h 22"/>
                  <a:gd name="T2" fmla="*/ 10 w 12"/>
                  <a:gd name="T3" fmla="*/ 22 h 22"/>
                  <a:gd name="T4" fmla="*/ 12 w 12"/>
                  <a:gd name="T5" fmla="*/ 20 h 22"/>
                  <a:gd name="T6" fmla="*/ 12 w 12"/>
                  <a:gd name="T7" fmla="*/ 2 h 22"/>
                  <a:gd name="T8" fmla="*/ 10 w 12"/>
                  <a:gd name="T9" fmla="*/ 0 h 22"/>
                  <a:gd name="T10" fmla="*/ 3 w 12"/>
                  <a:gd name="T11" fmla="*/ 0 h 22"/>
                  <a:gd name="T12" fmla="*/ 0 w 12"/>
                  <a:gd name="T13" fmla="*/ 2 h 22"/>
                  <a:gd name="T14" fmla="*/ 0 w 12"/>
                  <a:gd name="T15" fmla="*/ 20 h 22"/>
                  <a:gd name="T16" fmla="*/ 3 w 12"/>
                  <a:gd name="T1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2">
                    <a:moveTo>
                      <a:pt x="3" y="22"/>
                    </a:moveTo>
                    <a:cubicBezTo>
                      <a:pt x="10" y="22"/>
                      <a:pt x="10" y="22"/>
                      <a:pt x="10" y="22"/>
                    </a:cubicBezTo>
                    <a:cubicBezTo>
                      <a:pt x="12" y="22"/>
                      <a:pt x="12" y="21"/>
                      <a:pt x="12" y="20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2" y="0"/>
                      <a:pt x="1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2"/>
                      <a:pt x="3" y="2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205"/>
              <p:cNvSpPr>
                <a:spLocks noEditPoints="1"/>
              </p:cNvSpPr>
              <p:nvPr/>
            </p:nvSpPr>
            <p:spPr bwMode="auto">
              <a:xfrm>
                <a:off x="6030913" y="3444875"/>
                <a:ext cx="404813" cy="360363"/>
              </a:xfrm>
              <a:custGeom>
                <a:avLst/>
                <a:gdLst>
                  <a:gd name="T0" fmla="*/ 94 w 106"/>
                  <a:gd name="T1" fmla="*/ 0 h 95"/>
                  <a:gd name="T2" fmla="*/ 91 w 106"/>
                  <a:gd name="T3" fmla="*/ 0 h 95"/>
                  <a:gd name="T4" fmla="*/ 91 w 106"/>
                  <a:gd name="T5" fmla="*/ 12 h 95"/>
                  <a:gd name="T6" fmla="*/ 84 w 106"/>
                  <a:gd name="T7" fmla="*/ 18 h 95"/>
                  <a:gd name="T8" fmla="*/ 77 w 106"/>
                  <a:gd name="T9" fmla="*/ 18 h 95"/>
                  <a:gd name="T10" fmla="*/ 70 w 106"/>
                  <a:gd name="T11" fmla="*/ 12 h 95"/>
                  <a:gd name="T12" fmla="*/ 70 w 106"/>
                  <a:gd name="T13" fmla="*/ 0 h 95"/>
                  <a:gd name="T14" fmla="*/ 36 w 106"/>
                  <a:gd name="T15" fmla="*/ 0 h 95"/>
                  <a:gd name="T16" fmla="*/ 36 w 106"/>
                  <a:gd name="T17" fmla="*/ 12 h 95"/>
                  <a:gd name="T18" fmla="*/ 29 w 106"/>
                  <a:gd name="T19" fmla="*/ 18 h 95"/>
                  <a:gd name="T20" fmla="*/ 21 w 106"/>
                  <a:gd name="T21" fmla="*/ 18 h 95"/>
                  <a:gd name="T22" fmla="*/ 15 w 106"/>
                  <a:gd name="T23" fmla="*/ 12 h 95"/>
                  <a:gd name="T24" fmla="*/ 15 w 106"/>
                  <a:gd name="T25" fmla="*/ 0 h 95"/>
                  <a:gd name="T26" fmla="*/ 12 w 106"/>
                  <a:gd name="T27" fmla="*/ 0 h 95"/>
                  <a:gd name="T28" fmla="*/ 0 w 106"/>
                  <a:gd name="T29" fmla="*/ 13 h 95"/>
                  <a:gd name="T30" fmla="*/ 0 w 106"/>
                  <a:gd name="T31" fmla="*/ 36 h 95"/>
                  <a:gd name="T32" fmla="*/ 0 w 106"/>
                  <a:gd name="T33" fmla="*/ 83 h 95"/>
                  <a:gd name="T34" fmla="*/ 12 w 106"/>
                  <a:gd name="T35" fmla="*/ 95 h 95"/>
                  <a:gd name="T36" fmla="*/ 94 w 106"/>
                  <a:gd name="T37" fmla="*/ 95 h 95"/>
                  <a:gd name="T38" fmla="*/ 106 w 106"/>
                  <a:gd name="T39" fmla="*/ 83 h 95"/>
                  <a:gd name="T40" fmla="*/ 106 w 106"/>
                  <a:gd name="T41" fmla="*/ 36 h 95"/>
                  <a:gd name="T42" fmla="*/ 106 w 106"/>
                  <a:gd name="T43" fmla="*/ 13 h 95"/>
                  <a:gd name="T44" fmla="*/ 94 w 106"/>
                  <a:gd name="T45" fmla="*/ 0 h 95"/>
                  <a:gd name="T46" fmla="*/ 98 w 106"/>
                  <a:gd name="T47" fmla="*/ 83 h 95"/>
                  <a:gd name="T48" fmla="*/ 94 w 106"/>
                  <a:gd name="T49" fmla="*/ 88 h 95"/>
                  <a:gd name="T50" fmla="*/ 12 w 106"/>
                  <a:gd name="T51" fmla="*/ 88 h 95"/>
                  <a:gd name="T52" fmla="*/ 8 w 106"/>
                  <a:gd name="T53" fmla="*/ 83 h 95"/>
                  <a:gd name="T54" fmla="*/ 8 w 106"/>
                  <a:gd name="T55" fmla="*/ 36 h 95"/>
                  <a:gd name="T56" fmla="*/ 98 w 106"/>
                  <a:gd name="T57" fmla="*/ 36 h 95"/>
                  <a:gd name="T58" fmla="*/ 98 w 106"/>
                  <a:gd name="T59" fmla="*/ 83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" h="95">
                    <a:moveTo>
                      <a:pt x="94" y="0"/>
                    </a:moveTo>
                    <a:cubicBezTo>
                      <a:pt x="91" y="0"/>
                      <a:pt x="91" y="0"/>
                      <a:pt x="91" y="0"/>
                    </a:cubicBezTo>
                    <a:cubicBezTo>
                      <a:pt x="91" y="12"/>
                      <a:pt x="91" y="12"/>
                      <a:pt x="91" y="12"/>
                    </a:cubicBezTo>
                    <a:cubicBezTo>
                      <a:pt x="91" y="15"/>
                      <a:pt x="88" y="18"/>
                      <a:pt x="84" y="18"/>
                    </a:cubicBezTo>
                    <a:cubicBezTo>
                      <a:pt x="77" y="18"/>
                      <a:pt x="77" y="18"/>
                      <a:pt x="77" y="18"/>
                    </a:cubicBezTo>
                    <a:cubicBezTo>
                      <a:pt x="73" y="18"/>
                      <a:pt x="70" y="15"/>
                      <a:pt x="70" y="12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12"/>
                      <a:pt x="36" y="12"/>
                      <a:pt x="36" y="12"/>
                    </a:cubicBezTo>
                    <a:cubicBezTo>
                      <a:pt x="36" y="15"/>
                      <a:pt x="33" y="18"/>
                      <a:pt x="29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8" y="18"/>
                      <a:pt x="15" y="15"/>
                      <a:pt x="15" y="12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3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0"/>
                      <a:pt x="5" y="95"/>
                      <a:pt x="12" y="95"/>
                    </a:cubicBezTo>
                    <a:cubicBezTo>
                      <a:pt x="94" y="95"/>
                      <a:pt x="94" y="95"/>
                      <a:pt x="94" y="95"/>
                    </a:cubicBezTo>
                    <a:cubicBezTo>
                      <a:pt x="100" y="95"/>
                      <a:pt x="106" y="90"/>
                      <a:pt x="106" y="83"/>
                    </a:cubicBezTo>
                    <a:cubicBezTo>
                      <a:pt x="106" y="36"/>
                      <a:pt x="106" y="36"/>
                      <a:pt x="106" y="36"/>
                    </a:cubicBezTo>
                    <a:cubicBezTo>
                      <a:pt x="106" y="13"/>
                      <a:pt x="106" y="13"/>
                      <a:pt x="106" y="13"/>
                    </a:cubicBezTo>
                    <a:cubicBezTo>
                      <a:pt x="106" y="6"/>
                      <a:pt x="100" y="0"/>
                      <a:pt x="94" y="0"/>
                    </a:cubicBezTo>
                    <a:close/>
                    <a:moveTo>
                      <a:pt x="98" y="83"/>
                    </a:moveTo>
                    <a:cubicBezTo>
                      <a:pt x="98" y="86"/>
                      <a:pt x="96" y="88"/>
                      <a:pt x="94" y="88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10" y="88"/>
                      <a:pt x="8" y="86"/>
                      <a:pt x="8" y="83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98" y="36"/>
                      <a:pt x="98" y="36"/>
                      <a:pt x="98" y="36"/>
                    </a:cubicBezTo>
                    <a:lnTo>
                      <a:pt x="98" y="8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Rectangle 206"/>
              <p:cNvSpPr>
                <a:spLocks noChangeArrowheads="1"/>
              </p:cNvSpPr>
              <p:nvPr/>
            </p:nvSpPr>
            <p:spPr bwMode="auto">
              <a:xfrm>
                <a:off x="6084888" y="3611563"/>
                <a:ext cx="79375" cy="301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Rectangle 207"/>
              <p:cNvSpPr>
                <a:spLocks noChangeArrowheads="1"/>
              </p:cNvSpPr>
              <p:nvPr/>
            </p:nvSpPr>
            <p:spPr bwMode="auto">
              <a:xfrm>
                <a:off x="6191250" y="3611563"/>
                <a:ext cx="79375" cy="301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Rectangle 208"/>
              <p:cNvSpPr>
                <a:spLocks noChangeArrowheads="1"/>
              </p:cNvSpPr>
              <p:nvPr/>
            </p:nvSpPr>
            <p:spPr bwMode="auto">
              <a:xfrm>
                <a:off x="6294438" y="3611563"/>
                <a:ext cx="79375" cy="301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Rectangle 209"/>
              <p:cNvSpPr>
                <a:spLocks noChangeArrowheads="1"/>
              </p:cNvSpPr>
              <p:nvPr/>
            </p:nvSpPr>
            <p:spPr bwMode="auto">
              <a:xfrm>
                <a:off x="6084888" y="3663950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Rectangle 210"/>
              <p:cNvSpPr>
                <a:spLocks noChangeArrowheads="1"/>
              </p:cNvSpPr>
              <p:nvPr/>
            </p:nvSpPr>
            <p:spPr bwMode="auto">
              <a:xfrm>
                <a:off x="6191250" y="3663950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Rectangle 211"/>
              <p:cNvSpPr>
                <a:spLocks noChangeArrowheads="1"/>
              </p:cNvSpPr>
              <p:nvPr/>
            </p:nvSpPr>
            <p:spPr bwMode="auto">
              <a:xfrm>
                <a:off x="6294438" y="3663950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Rectangle 212"/>
              <p:cNvSpPr>
                <a:spLocks noChangeArrowheads="1"/>
              </p:cNvSpPr>
              <p:nvPr/>
            </p:nvSpPr>
            <p:spPr bwMode="auto">
              <a:xfrm>
                <a:off x="6084888" y="3713163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Rectangle 213"/>
              <p:cNvSpPr>
                <a:spLocks noChangeArrowheads="1"/>
              </p:cNvSpPr>
              <p:nvPr/>
            </p:nvSpPr>
            <p:spPr bwMode="auto">
              <a:xfrm>
                <a:off x="6191250" y="3713163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Rectangle 214"/>
              <p:cNvSpPr>
                <a:spLocks noChangeArrowheads="1"/>
              </p:cNvSpPr>
              <p:nvPr/>
            </p:nvSpPr>
            <p:spPr bwMode="auto">
              <a:xfrm>
                <a:off x="6294438" y="3713163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Rectangle 215"/>
              <p:cNvSpPr>
                <a:spLocks noChangeArrowheads="1"/>
              </p:cNvSpPr>
              <p:nvPr/>
            </p:nvSpPr>
            <p:spPr bwMode="auto">
              <a:xfrm>
                <a:off x="5965825" y="3398838"/>
                <a:ext cx="1588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216"/>
              <p:cNvSpPr>
                <a:spLocks noEditPoints="1"/>
              </p:cNvSpPr>
              <p:nvPr/>
            </p:nvSpPr>
            <p:spPr bwMode="auto">
              <a:xfrm>
                <a:off x="5753100" y="3208338"/>
                <a:ext cx="427038" cy="604838"/>
              </a:xfrm>
              <a:custGeom>
                <a:avLst/>
                <a:gdLst>
                  <a:gd name="T0" fmla="*/ 111 w 112"/>
                  <a:gd name="T1" fmla="*/ 23 h 159"/>
                  <a:gd name="T2" fmla="*/ 106 w 112"/>
                  <a:gd name="T3" fmla="*/ 19 h 159"/>
                  <a:gd name="T4" fmla="*/ 83 w 112"/>
                  <a:gd name="T5" fmla="*/ 2 h 159"/>
                  <a:gd name="T6" fmla="*/ 77 w 112"/>
                  <a:gd name="T7" fmla="*/ 0 h 159"/>
                  <a:gd name="T8" fmla="*/ 70 w 112"/>
                  <a:gd name="T9" fmla="*/ 0 h 159"/>
                  <a:gd name="T10" fmla="*/ 68 w 112"/>
                  <a:gd name="T11" fmla="*/ 10 h 159"/>
                  <a:gd name="T12" fmla="*/ 56 w 112"/>
                  <a:gd name="T13" fmla="*/ 50 h 159"/>
                  <a:gd name="T14" fmla="*/ 56 w 112"/>
                  <a:gd name="T15" fmla="*/ 51 h 159"/>
                  <a:gd name="T16" fmla="*/ 56 w 112"/>
                  <a:gd name="T17" fmla="*/ 50 h 159"/>
                  <a:gd name="T18" fmla="*/ 45 w 112"/>
                  <a:gd name="T19" fmla="*/ 10 h 159"/>
                  <a:gd name="T20" fmla="*/ 43 w 112"/>
                  <a:gd name="T21" fmla="*/ 0 h 159"/>
                  <a:gd name="T22" fmla="*/ 35 w 112"/>
                  <a:gd name="T23" fmla="*/ 0 h 159"/>
                  <a:gd name="T24" fmla="*/ 28 w 112"/>
                  <a:gd name="T25" fmla="*/ 4 h 159"/>
                  <a:gd name="T26" fmla="*/ 0 w 112"/>
                  <a:gd name="T27" fmla="*/ 44 h 159"/>
                  <a:gd name="T28" fmla="*/ 0 w 112"/>
                  <a:gd name="T29" fmla="*/ 44 h 159"/>
                  <a:gd name="T30" fmla="*/ 0 w 112"/>
                  <a:gd name="T31" fmla="*/ 45 h 159"/>
                  <a:gd name="T32" fmla="*/ 2 w 112"/>
                  <a:gd name="T33" fmla="*/ 48 h 159"/>
                  <a:gd name="T34" fmla="*/ 9 w 112"/>
                  <a:gd name="T35" fmla="*/ 61 h 159"/>
                  <a:gd name="T36" fmla="*/ 29 w 112"/>
                  <a:gd name="T37" fmla="*/ 72 h 159"/>
                  <a:gd name="T38" fmla="*/ 29 w 112"/>
                  <a:gd name="T39" fmla="*/ 84 h 159"/>
                  <a:gd name="T40" fmla="*/ 34 w 112"/>
                  <a:gd name="T41" fmla="*/ 159 h 159"/>
                  <a:gd name="T42" fmla="*/ 55 w 112"/>
                  <a:gd name="T43" fmla="*/ 84 h 159"/>
                  <a:gd name="T44" fmla="*/ 60 w 112"/>
                  <a:gd name="T45" fmla="*/ 159 h 159"/>
                  <a:gd name="T46" fmla="*/ 67 w 112"/>
                  <a:gd name="T47" fmla="*/ 145 h 159"/>
                  <a:gd name="T48" fmla="*/ 76 w 112"/>
                  <a:gd name="T49" fmla="*/ 59 h 159"/>
                  <a:gd name="T50" fmla="*/ 110 w 112"/>
                  <a:gd name="T51" fmla="*/ 41 h 159"/>
                  <a:gd name="T52" fmla="*/ 112 w 112"/>
                  <a:gd name="T53" fmla="*/ 24 h 159"/>
                  <a:gd name="T54" fmla="*/ 27 w 112"/>
                  <a:gd name="T55" fmla="*/ 51 h 159"/>
                  <a:gd name="T56" fmla="*/ 21 w 112"/>
                  <a:gd name="T57" fmla="*/ 40 h 159"/>
                  <a:gd name="T58" fmla="*/ 30 w 112"/>
                  <a:gd name="T59" fmla="*/ 55 h 159"/>
                  <a:gd name="T60" fmla="*/ 68 w 112"/>
                  <a:gd name="T61" fmla="*/ 39 h 159"/>
                  <a:gd name="T62" fmla="*/ 82 w 112"/>
                  <a:gd name="T63" fmla="*/ 25 h 159"/>
                  <a:gd name="T64" fmla="*/ 88 w 112"/>
                  <a:gd name="T65" fmla="*/ 3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2" h="159">
                    <a:moveTo>
                      <a:pt x="112" y="24"/>
                    </a:moveTo>
                    <a:cubicBezTo>
                      <a:pt x="111" y="23"/>
                      <a:pt x="111" y="23"/>
                      <a:pt x="111" y="23"/>
                    </a:cubicBezTo>
                    <a:cubicBezTo>
                      <a:pt x="110" y="22"/>
                      <a:pt x="110" y="22"/>
                      <a:pt x="110" y="22"/>
                    </a:cubicBezTo>
                    <a:cubicBezTo>
                      <a:pt x="106" y="19"/>
                      <a:pt x="106" y="19"/>
                      <a:pt x="106" y="19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83" y="2"/>
                      <a:pt x="83" y="2"/>
                      <a:pt x="83" y="2"/>
                    </a:cubicBezTo>
                    <a:cubicBezTo>
                      <a:pt x="81" y="1"/>
                      <a:pt x="80" y="0"/>
                      <a:pt x="78" y="0"/>
                    </a:cubicBezTo>
                    <a:cubicBezTo>
                      <a:pt x="78" y="0"/>
                      <a:pt x="78" y="0"/>
                      <a:pt x="77" y="0"/>
                    </a:cubicBezTo>
                    <a:cubicBezTo>
                      <a:pt x="75" y="0"/>
                      <a:pt x="72" y="0"/>
                      <a:pt x="70" y="0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76" y="5"/>
                      <a:pt x="76" y="5"/>
                      <a:pt x="76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56" y="50"/>
                      <a:pt x="56" y="50"/>
                      <a:pt x="56" y="50"/>
                    </a:cubicBezTo>
                    <a:cubicBezTo>
                      <a:pt x="57" y="51"/>
                      <a:pt x="57" y="51"/>
                      <a:pt x="57" y="51"/>
                    </a:cubicBezTo>
                    <a:cubicBezTo>
                      <a:pt x="56" y="51"/>
                      <a:pt x="56" y="51"/>
                      <a:pt x="56" y="51"/>
                    </a:cubicBezTo>
                    <a:cubicBezTo>
                      <a:pt x="56" y="51"/>
                      <a:pt x="56" y="51"/>
                      <a:pt x="56" y="51"/>
                    </a:cubicBezTo>
                    <a:cubicBezTo>
                      <a:pt x="56" y="50"/>
                      <a:pt x="56" y="50"/>
                      <a:pt x="56" y="50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1" y="0"/>
                      <a:pt x="38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2" y="1"/>
                      <a:pt x="30" y="2"/>
                      <a:pt x="28" y="4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8" y="78"/>
                      <a:pt x="18" y="78"/>
                      <a:pt x="18" y="78"/>
                    </a:cubicBezTo>
                    <a:cubicBezTo>
                      <a:pt x="22" y="76"/>
                      <a:pt x="26" y="74"/>
                      <a:pt x="29" y="72"/>
                    </a:cubicBezTo>
                    <a:cubicBezTo>
                      <a:pt x="29" y="76"/>
                      <a:pt x="29" y="80"/>
                      <a:pt x="29" y="83"/>
                    </a:cubicBezTo>
                    <a:cubicBezTo>
                      <a:pt x="29" y="83"/>
                      <a:pt x="29" y="84"/>
                      <a:pt x="29" y="84"/>
                    </a:cubicBezTo>
                    <a:cubicBezTo>
                      <a:pt x="30" y="84"/>
                      <a:pt x="31" y="84"/>
                      <a:pt x="31" y="84"/>
                    </a:cubicBezTo>
                    <a:cubicBezTo>
                      <a:pt x="34" y="159"/>
                      <a:pt x="34" y="159"/>
                      <a:pt x="34" y="159"/>
                    </a:cubicBezTo>
                    <a:cubicBezTo>
                      <a:pt x="55" y="159"/>
                      <a:pt x="55" y="159"/>
                      <a:pt x="55" y="159"/>
                    </a:cubicBezTo>
                    <a:cubicBezTo>
                      <a:pt x="56" y="137"/>
                      <a:pt x="56" y="99"/>
                      <a:pt x="55" y="84"/>
                    </a:cubicBezTo>
                    <a:cubicBezTo>
                      <a:pt x="56" y="84"/>
                      <a:pt x="57" y="84"/>
                      <a:pt x="58" y="84"/>
                    </a:cubicBezTo>
                    <a:cubicBezTo>
                      <a:pt x="60" y="159"/>
                      <a:pt x="60" y="159"/>
                      <a:pt x="60" y="159"/>
                    </a:cubicBezTo>
                    <a:cubicBezTo>
                      <a:pt x="74" y="159"/>
                      <a:pt x="74" y="159"/>
                      <a:pt x="74" y="159"/>
                    </a:cubicBezTo>
                    <a:cubicBezTo>
                      <a:pt x="70" y="156"/>
                      <a:pt x="67" y="151"/>
                      <a:pt x="67" y="145"/>
                    </a:cubicBezTo>
                    <a:cubicBezTo>
                      <a:pt x="67" y="75"/>
                      <a:pt x="67" y="75"/>
                      <a:pt x="67" y="75"/>
                    </a:cubicBezTo>
                    <a:cubicBezTo>
                      <a:pt x="67" y="68"/>
                      <a:pt x="71" y="62"/>
                      <a:pt x="76" y="59"/>
                    </a:cubicBezTo>
                    <a:cubicBezTo>
                      <a:pt x="77" y="60"/>
                      <a:pt x="78" y="61"/>
                      <a:pt x="78" y="62"/>
                    </a:cubicBezTo>
                    <a:cubicBezTo>
                      <a:pt x="110" y="41"/>
                      <a:pt x="110" y="41"/>
                      <a:pt x="110" y="41"/>
                    </a:cubicBezTo>
                    <a:cubicBezTo>
                      <a:pt x="111" y="40"/>
                      <a:pt x="111" y="40"/>
                      <a:pt x="111" y="40"/>
                    </a:cubicBezTo>
                    <a:lnTo>
                      <a:pt x="112" y="24"/>
                    </a:lnTo>
                    <a:close/>
                    <a:moveTo>
                      <a:pt x="30" y="55"/>
                    </a:moveTo>
                    <a:cubicBezTo>
                      <a:pt x="27" y="51"/>
                      <a:pt x="27" y="51"/>
                      <a:pt x="27" y="5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37"/>
                      <a:pt x="30" y="46"/>
                      <a:pt x="30" y="55"/>
                    </a:cubicBezTo>
                    <a:close/>
                    <a:moveTo>
                      <a:pt x="70" y="41"/>
                    </a:moveTo>
                    <a:cubicBezTo>
                      <a:pt x="68" y="39"/>
                      <a:pt x="68" y="39"/>
                      <a:pt x="68" y="39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2" y="28"/>
                      <a:pt x="82" y="27"/>
                      <a:pt x="82" y="25"/>
                    </a:cubicBezTo>
                    <a:cubicBezTo>
                      <a:pt x="86" y="28"/>
                      <a:pt x="86" y="28"/>
                      <a:pt x="86" y="28"/>
                    </a:cubicBezTo>
                    <a:cubicBezTo>
                      <a:pt x="88" y="30"/>
                      <a:pt x="88" y="30"/>
                      <a:pt x="88" y="30"/>
                    </a:cubicBezTo>
                    <a:lnTo>
                      <a:pt x="70" y="4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Freeform 217"/>
              <p:cNvSpPr>
                <a:spLocks/>
              </p:cNvSpPr>
              <p:nvPr/>
            </p:nvSpPr>
            <p:spPr bwMode="auto">
              <a:xfrm>
                <a:off x="5946775" y="3201988"/>
                <a:ext cx="42863" cy="44450"/>
              </a:xfrm>
              <a:custGeom>
                <a:avLst/>
                <a:gdLst>
                  <a:gd name="T0" fmla="*/ 22 w 27"/>
                  <a:gd name="T1" fmla="*/ 0 h 28"/>
                  <a:gd name="T2" fmla="*/ 27 w 27"/>
                  <a:gd name="T3" fmla="*/ 16 h 28"/>
                  <a:gd name="T4" fmla="*/ 12 w 27"/>
                  <a:gd name="T5" fmla="*/ 28 h 28"/>
                  <a:gd name="T6" fmla="*/ 0 w 27"/>
                  <a:gd name="T7" fmla="*/ 16 h 28"/>
                  <a:gd name="T8" fmla="*/ 5 w 27"/>
                  <a:gd name="T9" fmla="*/ 0 h 28"/>
                  <a:gd name="T10" fmla="*/ 22 w 27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28">
                    <a:moveTo>
                      <a:pt x="22" y="0"/>
                    </a:moveTo>
                    <a:lnTo>
                      <a:pt x="27" y="16"/>
                    </a:lnTo>
                    <a:lnTo>
                      <a:pt x="12" y="28"/>
                    </a:lnTo>
                    <a:lnTo>
                      <a:pt x="0" y="16"/>
                    </a:lnTo>
                    <a:lnTo>
                      <a:pt x="5" y="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Freeform 218"/>
              <p:cNvSpPr>
                <a:spLocks/>
              </p:cNvSpPr>
              <p:nvPr/>
            </p:nvSpPr>
            <p:spPr bwMode="auto">
              <a:xfrm>
                <a:off x="5946775" y="3232150"/>
                <a:ext cx="42863" cy="185738"/>
              </a:xfrm>
              <a:custGeom>
                <a:avLst/>
                <a:gdLst>
                  <a:gd name="T0" fmla="*/ 22 w 27"/>
                  <a:gd name="T1" fmla="*/ 0 h 117"/>
                  <a:gd name="T2" fmla="*/ 27 w 27"/>
                  <a:gd name="T3" fmla="*/ 105 h 117"/>
                  <a:gd name="T4" fmla="*/ 12 w 27"/>
                  <a:gd name="T5" fmla="*/ 117 h 117"/>
                  <a:gd name="T6" fmla="*/ 0 w 27"/>
                  <a:gd name="T7" fmla="*/ 105 h 117"/>
                  <a:gd name="T8" fmla="*/ 5 w 27"/>
                  <a:gd name="T9" fmla="*/ 0 h 117"/>
                  <a:gd name="T10" fmla="*/ 22 w 27"/>
                  <a:gd name="T1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117">
                    <a:moveTo>
                      <a:pt x="22" y="0"/>
                    </a:moveTo>
                    <a:lnTo>
                      <a:pt x="27" y="105"/>
                    </a:lnTo>
                    <a:lnTo>
                      <a:pt x="12" y="117"/>
                    </a:lnTo>
                    <a:lnTo>
                      <a:pt x="0" y="105"/>
                    </a:lnTo>
                    <a:lnTo>
                      <a:pt x="5" y="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10" name="文本框 10"/>
          <p:cNvSpPr txBox="1"/>
          <p:nvPr/>
        </p:nvSpPr>
        <p:spPr>
          <a:xfrm>
            <a:off x="841001" y="1066572"/>
            <a:ext cx="85689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ü"/>
              <a:defRPr/>
            </a:pPr>
            <a:r>
              <a:rPr lang="zh-CN" altLang="en-US" sz="24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网址：</a:t>
            </a:r>
            <a:r>
              <a:rPr lang="en-US" altLang="zh-CN" sz="24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http://scc.pku.edu.cn</a:t>
            </a:r>
            <a:r>
              <a:rPr lang="zh-CN" altLang="en-US" sz="24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，右上角登录</a:t>
            </a:r>
            <a:endParaRPr lang="en-US" altLang="zh-CN" sz="24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zh-CN" altLang="en-US" sz="24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或登录校内门户</a:t>
            </a:r>
            <a:r>
              <a:rPr lang="en-US" altLang="zh-CN" sz="24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——</a:t>
            </a:r>
            <a:r>
              <a:rPr lang="zh-CN" altLang="en-US" sz="24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就业中心业务</a:t>
            </a:r>
            <a:endParaRPr lang="en-US" altLang="zh-CN" sz="24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zh-CN" altLang="en-US" sz="2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8" name="图片 2">
            <a:extLst>
              <a:ext uri="{FF2B5EF4-FFF2-40B4-BE49-F238E27FC236}">
                <a16:creationId xmlns:a16="http://schemas.microsoft.com/office/drawing/2014/main" id="{DBD06504-E05F-D94E-8157-17B9978ED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555" y="2135220"/>
            <a:ext cx="9463195" cy="36784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F91AD6F0-FB77-4CE8-8273-4B0E0AF565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9191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674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0"/>
    </mc:Choice>
    <mc:Fallback>
      <p:transition spd="slow" advTm="1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 4"/>
          <p:cNvSpPr txBox="1">
            <a:spLocks/>
          </p:cNvSpPr>
          <p:nvPr/>
        </p:nvSpPr>
        <p:spPr>
          <a:xfrm>
            <a:off x="841001" y="35332"/>
            <a:ext cx="6692109" cy="4061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000" b="1" dirty="0">
                <a:solidFill>
                  <a:srgbClr val="C00000"/>
                </a:solidFill>
                <a:latin typeface="Impact MT Std" pitchFamily="34" charset="0"/>
                <a:ea typeface="微软雅黑" pitchFamily="34" charset="-122"/>
              </a:rPr>
              <a:t>完善个人信息 </a:t>
            </a:r>
            <a:r>
              <a:rPr lang="en-US" altLang="zh-CN" sz="2000" b="1" dirty="0">
                <a:solidFill>
                  <a:srgbClr val="2C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endParaRPr lang="zh-CN" altLang="en-US" sz="1600" b="1" dirty="0">
              <a:solidFill>
                <a:srgbClr val="2C36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3" name="直接连接符 42"/>
          <p:cNvCxnSpPr/>
          <p:nvPr/>
        </p:nvCxnSpPr>
        <p:spPr>
          <a:xfrm>
            <a:off x="-53530" y="476672"/>
            <a:ext cx="12271797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490049" y="80628"/>
            <a:ext cx="288032" cy="288032"/>
            <a:chOff x="624979" y="908720"/>
            <a:chExt cx="288032" cy="288032"/>
          </a:xfrm>
        </p:grpSpPr>
        <p:cxnSp>
          <p:nvCxnSpPr>
            <p:cNvPr id="81" name="直接连接符 80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72" name="组合 71"/>
          <p:cNvGrpSpPr/>
          <p:nvPr/>
        </p:nvGrpSpPr>
        <p:grpSpPr>
          <a:xfrm>
            <a:off x="9697987" y="1851402"/>
            <a:ext cx="710200" cy="771543"/>
            <a:chOff x="3185939" y="1739094"/>
            <a:chExt cx="710200" cy="771543"/>
          </a:xfrm>
        </p:grpSpPr>
        <p:sp>
          <p:nvSpPr>
            <p:cNvPr id="73" name="任意多边形 72"/>
            <p:cNvSpPr/>
            <p:nvPr/>
          </p:nvSpPr>
          <p:spPr>
            <a:xfrm rot="18875383">
              <a:off x="3153448" y="2140008"/>
              <a:ext cx="403120" cy="338138"/>
            </a:xfrm>
            <a:custGeom>
              <a:avLst/>
              <a:gdLst>
                <a:gd name="connsiteX0" fmla="*/ 0 w 284318"/>
                <a:gd name="connsiteY0" fmla="*/ 0 h 164768"/>
                <a:gd name="connsiteX1" fmla="*/ 7916 w 284318"/>
                <a:gd name="connsiteY1" fmla="*/ 0 h 164768"/>
                <a:gd name="connsiteX2" fmla="*/ 36481 w 284318"/>
                <a:gd name="connsiteY2" fmla="*/ 19259 h 164768"/>
                <a:gd name="connsiteX3" fmla="*/ 142159 w 284318"/>
                <a:gd name="connsiteY3" fmla="*/ 40594 h 164768"/>
                <a:gd name="connsiteX4" fmla="*/ 247838 w 284318"/>
                <a:gd name="connsiteY4" fmla="*/ 19259 h 164768"/>
                <a:gd name="connsiteX5" fmla="*/ 276402 w 284318"/>
                <a:gd name="connsiteY5" fmla="*/ 0 h 164768"/>
                <a:gd name="connsiteX6" fmla="*/ 284318 w 284318"/>
                <a:gd name="connsiteY6" fmla="*/ 0 h 164768"/>
                <a:gd name="connsiteX7" fmla="*/ 284318 w 284318"/>
                <a:gd name="connsiteY7" fmla="*/ 164768 h 164768"/>
                <a:gd name="connsiteX8" fmla="*/ 271691 w 284318"/>
                <a:gd name="connsiteY8" fmla="*/ 164768 h 164768"/>
                <a:gd name="connsiteX9" fmla="*/ 247838 w 284318"/>
                <a:gd name="connsiteY9" fmla="*/ 148686 h 164768"/>
                <a:gd name="connsiteX10" fmla="*/ 142159 w 284318"/>
                <a:gd name="connsiteY10" fmla="*/ 127350 h 164768"/>
                <a:gd name="connsiteX11" fmla="*/ 36481 w 284318"/>
                <a:gd name="connsiteY11" fmla="*/ 148686 h 164768"/>
                <a:gd name="connsiteX12" fmla="*/ 12627 w 284318"/>
                <a:gd name="connsiteY12" fmla="*/ 164768 h 164768"/>
                <a:gd name="connsiteX13" fmla="*/ 0 w 284318"/>
                <a:gd name="connsiteY13" fmla="*/ 164768 h 16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318" h="164768">
                  <a:moveTo>
                    <a:pt x="0" y="0"/>
                  </a:moveTo>
                  <a:lnTo>
                    <a:pt x="7916" y="0"/>
                  </a:lnTo>
                  <a:lnTo>
                    <a:pt x="36481" y="19259"/>
                  </a:lnTo>
                  <a:cubicBezTo>
                    <a:pt x="68962" y="32997"/>
                    <a:pt x="104673" y="40594"/>
                    <a:pt x="142159" y="40594"/>
                  </a:cubicBezTo>
                  <a:cubicBezTo>
                    <a:pt x="179645" y="40594"/>
                    <a:pt x="215356" y="32997"/>
                    <a:pt x="247838" y="19259"/>
                  </a:cubicBezTo>
                  <a:lnTo>
                    <a:pt x="276402" y="0"/>
                  </a:lnTo>
                  <a:lnTo>
                    <a:pt x="284318" y="0"/>
                  </a:lnTo>
                  <a:lnTo>
                    <a:pt x="284318" y="164768"/>
                  </a:lnTo>
                  <a:lnTo>
                    <a:pt x="271691" y="164768"/>
                  </a:lnTo>
                  <a:lnTo>
                    <a:pt x="247838" y="148686"/>
                  </a:lnTo>
                  <a:cubicBezTo>
                    <a:pt x="215356" y="134947"/>
                    <a:pt x="179645" y="127350"/>
                    <a:pt x="142159" y="127350"/>
                  </a:cubicBezTo>
                  <a:cubicBezTo>
                    <a:pt x="104673" y="127350"/>
                    <a:pt x="68962" y="134947"/>
                    <a:pt x="36481" y="148686"/>
                  </a:cubicBezTo>
                  <a:lnTo>
                    <a:pt x="12627" y="164768"/>
                  </a:lnTo>
                  <a:lnTo>
                    <a:pt x="0" y="164768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DIN-BoldItalic" pitchFamily="50" charset="0"/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3343511" y="1739094"/>
              <a:ext cx="552628" cy="552628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3495077" y="1855520"/>
              <a:ext cx="277225" cy="313328"/>
              <a:chOff x="5753100" y="3041650"/>
              <a:chExt cx="682626" cy="771526"/>
            </a:xfrm>
            <a:solidFill>
              <a:srgbClr val="DF53DF"/>
            </a:solidFill>
          </p:grpSpPr>
          <p:sp>
            <p:nvSpPr>
              <p:cNvPr id="76" name="Oval 202"/>
              <p:cNvSpPr>
                <a:spLocks noChangeArrowheads="1"/>
              </p:cNvSpPr>
              <p:nvPr/>
            </p:nvSpPr>
            <p:spPr bwMode="auto">
              <a:xfrm>
                <a:off x="5908674" y="3041650"/>
                <a:ext cx="119062" cy="14763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203"/>
              <p:cNvSpPr>
                <a:spLocks/>
              </p:cNvSpPr>
              <p:nvPr/>
            </p:nvSpPr>
            <p:spPr bwMode="auto">
              <a:xfrm>
                <a:off x="6103938" y="3413125"/>
                <a:ext cx="46038" cy="84138"/>
              </a:xfrm>
              <a:custGeom>
                <a:avLst/>
                <a:gdLst>
                  <a:gd name="T0" fmla="*/ 2 w 12"/>
                  <a:gd name="T1" fmla="*/ 22 h 22"/>
                  <a:gd name="T2" fmla="*/ 10 w 12"/>
                  <a:gd name="T3" fmla="*/ 22 h 22"/>
                  <a:gd name="T4" fmla="*/ 12 w 12"/>
                  <a:gd name="T5" fmla="*/ 20 h 22"/>
                  <a:gd name="T6" fmla="*/ 12 w 12"/>
                  <a:gd name="T7" fmla="*/ 2 h 22"/>
                  <a:gd name="T8" fmla="*/ 10 w 12"/>
                  <a:gd name="T9" fmla="*/ 0 h 22"/>
                  <a:gd name="T10" fmla="*/ 2 w 12"/>
                  <a:gd name="T11" fmla="*/ 0 h 22"/>
                  <a:gd name="T12" fmla="*/ 0 w 12"/>
                  <a:gd name="T13" fmla="*/ 2 h 22"/>
                  <a:gd name="T14" fmla="*/ 0 w 12"/>
                  <a:gd name="T15" fmla="*/ 20 h 22"/>
                  <a:gd name="T16" fmla="*/ 2 w 12"/>
                  <a:gd name="T1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2">
                    <a:moveTo>
                      <a:pt x="2" y="22"/>
                    </a:moveTo>
                    <a:cubicBezTo>
                      <a:pt x="10" y="22"/>
                      <a:pt x="10" y="22"/>
                      <a:pt x="10" y="22"/>
                    </a:cubicBezTo>
                    <a:cubicBezTo>
                      <a:pt x="11" y="22"/>
                      <a:pt x="12" y="21"/>
                      <a:pt x="12" y="20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1" y="0"/>
                      <a:pt x="10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2"/>
                      <a:pt x="2" y="2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204"/>
              <p:cNvSpPr>
                <a:spLocks/>
              </p:cNvSpPr>
              <p:nvPr/>
            </p:nvSpPr>
            <p:spPr bwMode="auto">
              <a:xfrm>
                <a:off x="6313488" y="3413125"/>
                <a:ext cx="46038" cy="84138"/>
              </a:xfrm>
              <a:custGeom>
                <a:avLst/>
                <a:gdLst>
                  <a:gd name="T0" fmla="*/ 3 w 12"/>
                  <a:gd name="T1" fmla="*/ 22 h 22"/>
                  <a:gd name="T2" fmla="*/ 10 w 12"/>
                  <a:gd name="T3" fmla="*/ 22 h 22"/>
                  <a:gd name="T4" fmla="*/ 12 w 12"/>
                  <a:gd name="T5" fmla="*/ 20 h 22"/>
                  <a:gd name="T6" fmla="*/ 12 w 12"/>
                  <a:gd name="T7" fmla="*/ 2 h 22"/>
                  <a:gd name="T8" fmla="*/ 10 w 12"/>
                  <a:gd name="T9" fmla="*/ 0 h 22"/>
                  <a:gd name="T10" fmla="*/ 3 w 12"/>
                  <a:gd name="T11" fmla="*/ 0 h 22"/>
                  <a:gd name="T12" fmla="*/ 0 w 12"/>
                  <a:gd name="T13" fmla="*/ 2 h 22"/>
                  <a:gd name="T14" fmla="*/ 0 w 12"/>
                  <a:gd name="T15" fmla="*/ 20 h 22"/>
                  <a:gd name="T16" fmla="*/ 3 w 12"/>
                  <a:gd name="T1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2">
                    <a:moveTo>
                      <a:pt x="3" y="22"/>
                    </a:moveTo>
                    <a:cubicBezTo>
                      <a:pt x="10" y="22"/>
                      <a:pt x="10" y="22"/>
                      <a:pt x="10" y="22"/>
                    </a:cubicBezTo>
                    <a:cubicBezTo>
                      <a:pt x="12" y="22"/>
                      <a:pt x="12" y="21"/>
                      <a:pt x="12" y="20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2" y="0"/>
                      <a:pt x="1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2"/>
                      <a:pt x="3" y="2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205"/>
              <p:cNvSpPr>
                <a:spLocks noEditPoints="1"/>
              </p:cNvSpPr>
              <p:nvPr/>
            </p:nvSpPr>
            <p:spPr bwMode="auto">
              <a:xfrm>
                <a:off x="6030913" y="3444875"/>
                <a:ext cx="404813" cy="360363"/>
              </a:xfrm>
              <a:custGeom>
                <a:avLst/>
                <a:gdLst>
                  <a:gd name="T0" fmla="*/ 94 w 106"/>
                  <a:gd name="T1" fmla="*/ 0 h 95"/>
                  <a:gd name="T2" fmla="*/ 91 w 106"/>
                  <a:gd name="T3" fmla="*/ 0 h 95"/>
                  <a:gd name="T4" fmla="*/ 91 w 106"/>
                  <a:gd name="T5" fmla="*/ 12 h 95"/>
                  <a:gd name="T6" fmla="*/ 84 w 106"/>
                  <a:gd name="T7" fmla="*/ 18 h 95"/>
                  <a:gd name="T8" fmla="*/ 77 w 106"/>
                  <a:gd name="T9" fmla="*/ 18 h 95"/>
                  <a:gd name="T10" fmla="*/ 70 w 106"/>
                  <a:gd name="T11" fmla="*/ 12 h 95"/>
                  <a:gd name="T12" fmla="*/ 70 w 106"/>
                  <a:gd name="T13" fmla="*/ 0 h 95"/>
                  <a:gd name="T14" fmla="*/ 36 w 106"/>
                  <a:gd name="T15" fmla="*/ 0 h 95"/>
                  <a:gd name="T16" fmla="*/ 36 w 106"/>
                  <a:gd name="T17" fmla="*/ 12 h 95"/>
                  <a:gd name="T18" fmla="*/ 29 w 106"/>
                  <a:gd name="T19" fmla="*/ 18 h 95"/>
                  <a:gd name="T20" fmla="*/ 21 w 106"/>
                  <a:gd name="T21" fmla="*/ 18 h 95"/>
                  <a:gd name="T22" fmla="*/ 15 w 106"/>
                  <a:gd name="T23" fmla="*/ 12 h 95"/>
                  <a:gd name="T24" fmla="*/ 15 w 106"/>
                  <a:gd name="T25" fmla="*/ 0 h 95"/>
                  <a:gd name="T26" fmla="*/ 12 w 106"/>
                  <a:gd name="T27" fmla="*/ 0 h 95"/>
                  <a:gd name="T28" fmla="*/ 0 w 106"/>
                  <a:gd name="T29" fmla="*/ 13 h 95"/>
                  <a:gd name="T30" fmla="*/ 0 w 106"/>
                  <a:gd name="T31" fmla="*/ 36 h 95"/>
                  <a:gd name="T32" fmla="*/ 0 w 106"/>
                  <a:gd name="T33" fmla="*/ 83 h 95"/>
                  <a:gd name="T34" fmla="*/ 12 w 106"/>
                  <a:gd name="T35" fmla="*/ 95 h 95"/>
                  <a:gd name="T36" fmla="*/ 94 w 106"/>
                  <a:gd name="T37" fmla="*/ 95 h 95"/>
                  <a:gd name="T38" fmla="*/ 106 w 106"/>
                  <a:gd name="T39" fmla="*/ 83 h 95"/>
                  <a:gd name="T40" fmla="*/ 106 w 106"/>
                  <a:gd name="T41" fmla="*/ 36 h 95"/>
                  <a:gd name="T42" fmla="*/ 106 w 106"/>
                  <a:gd name="T43" fmla="*/ 13 h 95"/>
                  <a:gd name="T44" fmla="*/ 94 w 106"/>
                  <a:gd name="T45" fmla="*/ 0 h 95"/>
                  <a:gd name="T46" fmla="*/ 98 w 106"/>
                  <a:gd name="T47" fmla="*/ 83 h 95"/>
                  <a:gd name="T48" fmla="*/ 94 w 106"/>
                  <a:gd name="T49" fmla="*/ 88 h 95"/>
                  <a:gd name="T50" fmla="*/ 12 w 106"/>
                  <a:gd name="T51" fmla="*/ 88 h 95"/>
                  <a:gd name="T52" fmla="*/ 8 w 106"/>
                  <a:gd name="T53" fmla="*/ 83 h 95"/>
                  <a:gd name="T54" fmla="*/ 8 w 106"/>
                  <a:gd name="T55" fmla="*/ 36 h 95"/>
                  <a:gd name="T56" fmla="*/ 98 w 106"/>
                  <a:gd name="T57" fmla="*/ 36 h 95"/>
                  <a:gd name="T58" fmla="*/ 98 w 106"/>
                  <a:gd name="T59" fmla="*/ 83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6" h="95">
                    <a:moveTo>
                      <a:pt x="94" y="0"/>
                    </a:moveTo>
                    <a:cubicBezTo>
                      <a:pt x="91" y="0"/>
                      <a:pt x="91" y="0"/>
                      <a:pt x="91" y="0"/>
                    </a:cubicBezTo>
                    <a:cubicBezTo>
                      <a:pt x="91" y="12"/>
                      <a:pt x="91" y="12"/>
                      <a:pt x="91" y="12"/>
                    </a:cubicBezTo>
                    <a:cubicBezTo>
                      <a:pt x="91" y="15"/>
                      <a:pt x="88" y="18"/>
                      <a:pt x="84" y="18"/>
                    </a:cubicBezTo>
                    <a:cubicBezTo>
                      <a:pt x="77" y="18"/>
                      <a:pt x="77" y="18"/>
                      <a:pt x="77" y="18"/>
                    </a:cubicBezTo>
                    <a:cubicBezTo>
                      <a:pt x="73" y="18"/>
                      <a:pt x="70" y="15"/>
                      <a:pt x="70" y="12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12"/>
                      <a:pt x="36" y="12"/>
                      <a:pt x="36" y="12"/>
                    </a:cubicBezTo>
                    <a:cubicBezTo>
                      <a:pt x="36" y="15"/>
                      <a:pt x="33" y="18"/>
                      <a:pt x="29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18" y="18"/>
                      <a:pt x="15" y="15"/>
                      <a:pt x="15" y="12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3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90"/>
                      <a:pt x="5" y="95"/>
                      <a:pt x="12" y="95"/>
                    </a:cubicBezTo>
                    <a:cubicBezTo>
                      <a:pt x="94" y="95"/>
                      <a:pt x="94" y="95"/>
                      <a:pt x="94" y="95"/>
                    </a:cubicBezTo>
                    <a:cubicBezTo>
                      <a:pt x="100" y="95"/>
                      <a:pt x="106" y="90"/>
                      <a:pt x="106" y="83"/>
                    </a:cubicBezTo>
                    <a:cubicBezTo>
                      <a:pt x="106" y="36"/>
                      <a:pt x="106" y="36"/>
                      <a:pt x="106" y="36"/>
                    </a:cubicBezTo>
                    <a:cubicBezTo>
                      <a:pt x="106" y="13"/>
                      <a:pt x="106" y="13"/>
                      <a:pt x="106" y="13"/>
                    </a:cubicBezTo>
                    <a:cubicBezTo>
                      <a:pt x="106" y="6"/>
                      <a:pt x="100" y="0"/>
                      <a:pt x="94" y="0"/>
                    </a:cubicBezTo>
                    <a:close/>
                    <a:moveTo>
                      <a:pt x="98" y="83"/>
                    </a:moveTo>
                    <a:cubicBezTo>
                      <a:pt x="98" y="86"/>
                      <a:pt x="96" y="88"/>
                      <a:pt x="94" y="88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10" y="88"/>
                      <a:pt x="8" y="86"/>
                      <a:pt x="8" y="83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98" y="36"/>
                      <a:pt x="98" y="36"/>
                      <a:pt x="98" y="36"/>
                    </a:cubicBezTo>
                    <a:lnTo>
                      <a:pt x="98" y="8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Rectangle 206"/>
              <p:cNvSpPr>
                <a:spLocks noChangeArrowheads="1"/>
              </p:cNvSpPr>
              <p:nvPr/>
            </p:nvSpPr>
            <p:spPr bwMode="auto">
              <a:xfrm>
                <a:off x="6084888" y="3611563"/>
                <a:ext cx="79375" cy="301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Rectangle 207"/>
              <p:cNvSpPr>
                <a:spLocks noChangeArrowheads="1"/>
              </p:cNvSpPr>
              <p:nvPr/>
            </p:nvSpPr>
            <p:spPr bwMode="auto">
              <a:xfrm>
                <a:off x="6191250" y="3611563"/>
                <a:ext cx="79375" cy="301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Rectangle 208"/>
              <p:cNvSpPr>
                <a:spLocks noChangeArrowheads="1"/>
              </p:cNvSpPr>
              <p:nvPr/>
            </p:nvSpPr>
            <p:spPr bwMode="auto">
              <a:xfrm>
                <a:off x="6294438" y="3611563"/>
                <a:ext cx="79375" cy="301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7" name="Rectangle 209"/>
              <p:cNvSpPr>
                <a:spLocks noChangeArrowheads="1"/>
              </p:cNvSpPr>
              <p:nvPr/>
            </p:nvSpPr>
            <p:spPr bwMode="auto">
              <a:xfrm>
                <a:off x="6084888" y="3663950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Rectangle 210"/>
              <p:cNvSpPr>
                <a:spLocks noChangeArrowheads="1"/>
              </p:cNvSpPr>
              <p:nvPr/>
            </p:nvSpPr>
            <p:spPr bwMode="auto">
              <a:xfrm>
                <a:off x="6191250" y="3663950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Rectangle 211"/>
              <p:cNvSpPr>
                <a:spLocks noChangeArrowheads="1"/>
              </p:cNvSpPr>
              <p:nvPr/>
            </p:nvSpPr>
            <p:spPr bwMode="auto">
              <a:xfrm>
                <a:off x="6294438" y="3663950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Rectangle 212"/>
              <p:cNvSpPr>
                <a:spLocks noChangeArrowheads="1"/>
              </p:cNvSpPr>
              <p:nvPr/>
            </p:nvSpPr>
            <p:spPr bwMode="auto">
              <a:xfrm>
                <a:off x="6084888" y="3713163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Rectangle 213"/>
              <p:cNvSpPr>
                <a:spLocks noChangeArrowheads="1"/>
              </p:cNvSpPr>
              <p:nvPr/>
            </p:nvSpPr>
            <p:spPr bwMode="auto">
              <a:xfrm>
                <a:off x="6191250" y="3713163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Rectangle 214"/>
              <p:cNvSpPr>
                <a:spLocks noChangeArrowheads="1"/>
              </p:cNvSpPr>
              <p:nvPr/>
            </p:nvSpPr>
            <p:spPr bwMode="auto">
              <a:xfrm>
                <a:off x="6294438" y="3713163"/>
                <a:ext cx="79375" cy="26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Rectangle 215"/>
              <p:cNvSpPr>
                <a:spLocks noChangeArrowheads="1"/>
              </p:cNvSpPr>
              <p:nvPr/>
            </p:nvSpPr>
            <p:spPr bwMode="auto">
              <a:xfrm>
                <a:off x="5965825" y="3398838"/>
                <a:ext cx="1588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216"/>
              <p:cNvSpPr>
                <a:spLocks noEditPoints="1"/>
              </p:cNvSpPr>
              <p:nvPr/>
            </p:nvSpPr>
            <p:spPr bwMode="auto">
              <a:xfrm>
                <a:off x="5753100" y="3208338"/>
                <a:ext cx="427038" cy="604838"/>
              </a:xfrm>
              <a:custGeom>
                <a:avLst/>
                <a:gdLst>
                  <a:gd name="T0" fmla="*/ 111 w 112"/>
                  <a:gd name="T1" fmla="*/ 23 h 159"/>
                  <a:gd name="T2" fmla="*/ 106 w 112"/>
                  <a:gd name="T3" fmla="*/ 19 h 159"/>
                  <a:gd name="T4" fmla="*/ 83 w 112"/>
                  <a:gd name="T5" fmla="*/ 2 h 159"/>
                  <a:gd name="T6" fmla="*/ 77 w 112"/>
                  <a:gd name="T7" fmla="*/ 0 h 159"/>
                  <a:gd name="T8" fmla="*/ 70 w 112"/>
                  <a:gd name="T9" fmla="*/ 0 h 159"/>
                  <a:gd name="T10" fmla="*/ 68 w 112"/>
                  <a:gd name="T11" fmla="*/ 10 h 159"/>
                  <a:gd name="T12" fmla="*/ 56 w 112"/>
                  <a:gd name="T13" fmla="*/ 50 h 159"/>
                  <a:gd name="T14" fmla="*/ 56 w 112"/>
                  <a:gd name="T15" fmla="*/ 51 h 159"/>
                  <a:gd name="T16" fmla="*/ 56 w 112"/>
                  <a:gd name="T17" fmla="*/ 50 h 159"/>
                  <a:gd name="T18" fmla="*/ 45 w 112"/>
                  <a:gd name="T19" fmla="*/ 10 h 159"/>
                  <a:gd name="T20" fmla="*/ 43 w 112"/>
                  <a:gd name="T21" fmla="*/ 0 h 159"/>
                  <a:gd name="T22" fmla="*/ 35 w 112"/>
                  <a:gd name="T23" fmla="*/ 0 h 159"/>
                  <a:gd name="T24" fmla="*/ 28 w 112"/>
                  <a:gd name="T25" fmla="*/ 4 h 159"/>
                  <a:gd name="T26" fmla="*/ 0 w 112"/>
                  <a:gd name="T27" fmla="*/ 44 h 159"/>
                  <a:gd name="T28" fmla="*/ 0 w 112"/>
                  <a:gd name="T29" fmla="*/ 44 h 159"/>
                  <a:gd name="T30" fmla="*/ 0 w 112"/>
                  <a:gd name="T31" fmla="*/ 45 h 159"/>
                  <a:gd name="T32" fmla="*/ 2 w 112"/>
                  <a:gd name="T33" fmla="*/ 48 h 159"/>
                  <a:gd name="T34" fmla="*/ 9 w 112"/>
                  <a:gd name="T35" fmla="*/ 61 h 159"/>
                  <a:gd name="T36" fmla="*/ 29 w 112"/>
                  <a:gd name="T37" fmla="*/ 72 h 159"/>
                  <a:gd name="T38" fmla="*/ 29 w 112"/>
                  <a:gd name="T39" fmla="*/ 84 h 159"/>
                  <a:gd name="T40" fmla="*/ 34 w 112"/>
                  <a:gd name="T41" fmla="*/ 159 h 159"/>
                  <a:gd name="T42" fmla="*/ 55 w 112"/>
                  <a:gd name="T43" fmla="*/ 84 h 159"/>
                  <a:gd name="T44" fmla="*/ 60 w 112"/>
                  <a:gd name="T45" fmla="*/ 159 h 159"/>
                  <a:gd name="T46" fmla="*/ 67 w 112"/>
                  <a:gd name="T47" fmla="*/ 145 h 159"/>
                  <a:gd name="T48" fmla="*/ 76 w 112"/>
                  <a:gd name="T49" fmla="*/ 59 h 159"/>
                  <a:gd name="T50" fmla="*/ 110 w 112"/>
                  <a:gd name="T51" fmla="*/ 41 h 159"/>
                  <a:gd name="T52" fmla="*/ 112 w 112"/>
                  <a:gd name="T53" fmla="*/ 24 h 159"/>
                  <a:gd name="T54" fmla="*/ 27 w 112"/>
                  <a:gd name="T55" fmla="*/ 51 h 159"/>
                  <a:gd name="T56" fmla="*/ 21 w 112"/>
                  <a:gd name="T57" fmla="*/ 40 h 159"/>
                  <a:gd name="T58" fmla="*/ 30 w 112"/>
                  <a:gd name="T59" fmla="*/ 55 h 159"/>
                  <a:gd name="T60" fmla="*/ 68 w 112"/>
                  <a:gd name="T61" fmla="*/ 39 h 159"/>
                  <a:gd name="T62" fmla="*/ 82 w 112"/>
                  <a:gd name="T63" fmla="*/ 25 h 159"/>
                  <a:gd name="T64" fmla="*/ 88 w 112"/>
                  <a:gd name="T65" fmla="*/ 3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2" h="159">
                    <a:moveTo>
                      <a:pt x="112" y="24"/>
                    </a:moveTo>
                    <a:cubicBezTo>
                      <a:pt x="111" y="23"/>
                      <a:pt x="111" y="23"/>
                      <a:pt x="111" y="23"/>
                    </a:cubicBezTo>
                    <a:cubicBezTo>
                      <a:pt x="110" y="22"/>
                      <a:pt x="110" y="22"/>
                      <a:pt x="110" y="22"/>
                    </a:cubicBezTo>
                    <a:cubicBezTo>
                      <a:pt x="106" y="19"/>
                      <a:pt x="106" y="19"/>
                      <a:pt x="106" y="19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83" y="2"/>
                      <a:pt x="83" y="2"/>
                      <a:pt x="83" y="2"/>
                    </a:cubicBezTo>
                    <a:cubicBezTo>
                      <a:pt x="81" y="1"/>
                      <a:pt x="80" y="0"/>
                      <a:pt x="78" y="0"/>
                    </a:cubicBezTo>
                    <a:cubicBezTo>
                      <a:pt x="78" y="0"/>
                      <a:pt x="78" y="0"/>
                      <a:pt x="77" y="0"/>
                    </a:cubicBezTo>
                    <a:cubicBezTo>
                      <a:pt x="75" y="0"/>
                      <a:pt x="72" y="0"/>
                      <a:pt x="70" y="0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76" y="5"/>
                      <a:pt x="76" y="5"/>
                      <a:pt x="76" y="5"/>
                    </a:cubicBezTo>
                    <a:cubicBezTo>
                      <a:pt x="68" y="10"/>
                      <a:pt x="68" y="10"/>
                      <a:pt x="68" y="10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56" y="50"/>
                      <a:pt x="56" y="50"/>
                      <a:pt x="56" y="50"/>
                    </a:cubicBezTo>
                    <a:cubicBezTo>
                      <a:pt x="57" y="51"/>
                      <a:pt x="57" y="51"/>
                      <a:pt x="57" y="51"/>
                    </a:cubicBezTo>
                    <a:cubicBezTo>
                      <a:pt x="56" y="51"/>
                      <a:pt x="56" y="51"/>
                      <a:pt x="56" y="51"/>
                    </a:cubicBezTo>
                    <a:cubicBezTo>
                      <a:pt x="56" y="51"/>
                      <a:pt x="56" y="51"/>
                      <a:pt x="56" y="51"/>
                    </a:cubicBezTo>
                    <a:cubicBezTo>
                      <a:pt x="56" y="50"/>
                      <a:pt x="56" y="50"/>
                      <a:pt x="56" y="50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5" y="10"/>
                      <a:pt x="45" y="10"/>
                      <a:pt x="45" y="10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1" y="0"/>
                      <a:pt x="38" y="0"/>
                      <a:pt x="35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2" y="1"/>
                      <a:pt x="30" y="2"/>
                      <a:pt x="28" y="4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8" y="78"/>
                      <a:pt x="18" y="78"/>
                      <a:pt x="18" y="78"/>
                    </a:cubicBezTo>
                    <a:cubicBezTo>
                      <a:pt x="22" y="76"/>
                      <a:pt x="26" y="74"/>
                      <a:pt x="29" y="72"/>
                    </a:cubicBezTo>
                    <a:cubicBezTo>
                      <a:pt x="29" y="76"/>
                      <a:pt x="29" y="80"/>
                      <a:pt x="29" y="83"/>
                    </a:cubicBezTo>
                    <a:cubicBezTo>
                      <a:pt x="29" y="83"/>
                      <a:pt x="29" y="84"/>
                      <a:pt x="29" y="84"/>
                    </a:cubicBezTo>
                    <a:cubicBezTo>
                      <a:pt x="30" y="84"/>
                      <a:pt x="31" y="84"/>
                      <a:pt x="31" y="84"/>
                    </a:cubicBezTo>
                    <a:cubicBezTo>
                      <a:pt x="34" y="159"/>
                      <a:pt x="34" y="159"/>
                      <a:pt x="34" y="159"/>
                    </a:cubicBezTo>
                    <a:cubicBezTo>
                      <a:pt x="55" y="159"/>
                      <a:pt x="55" y="159"/>
                      <a:pt x="55" y="159"/>
                    </a:cubicBezTo>
                    <a:cubicBezTo>
                      <a:pt x="56" y="137"/>
                      <a:pt x="56" y="99"/>
                      <a:pt x="55" y="84"/>
                    </a:cubicBezTo>
                    <a:cubicBezTo>
                      <a:pt x="56" y="84"/>
                      <a:pt x="57" y="84"/>
                      <a:pt x="58" y="84"/>
                    </a:cubicBezTo>
                    <a:cubicBezTo>
                      <a:pt x="60" y="159"/>
                      <a:pt x="60" y="159"/>
                      <a:pt x="60" y="159"/>
                    </a:cubicBezTo>
                    <a:cubicBezTo>
                      <a:pt x="74" y="159"/>
                      <a:pt x="74" y="159"/>
                      <a:pt x="74" y="159"/>
                    </a:cubicBezTo>
                    <a:cubicBezTo>
                      <a:pt x="70" y="156"/>
                      <a:pt x="67" y="151"/>
                      <a:pt x="67" y="145"/>
                    </a:cubicBezTo>
                    <a:cubicBezTo>
                      <a:pt x="67" y="75"/>
                      <a:pt x="67" y="75"/>
                      <a:pt x="67" y="75"/>
                    </a:cubicBezTo>
                    <a:cubicBezTo>
                      <a:pt x="67" y="68"/>
                      <a:pt x="71" y="62"/>
                      <a:pt x="76" y="59"/>
                    </a:cubicBezTo>
                    <a:cubicBezTo>
                      <a:pt x="77" y="60"/>
                      <a:pt x="78" y="61"/>
                      <a:pt x="78" y="62"/>
                    </a:cubicBezTo>
                    <a:cubicBezTo>
                      <a:pt x="110" y="41"/>
                      <a:pt x="110" y="41"/>
                      <a:pt x="110" y="41"/>
                    </a:cubicBezTo>
                    <a:cubicBezTo>
                      <a:pt x="111" y="40"/>
                      <a:pt x="111" y="40"/>
                      <a:pt x="111" y="40"/>
                    </a:cubicBezTo>
                    <a:lnTo>
                      <a:pt x="112" y="24"/>
                    </a:lnTo>
                    <a:close/>
                    <a:moveTo>
                      <a:pt x="30" y="55"/>
                    </a:moveTo>
                    <a:cubicBezTo>
                      <a:pt x="27" y="51"/>
                      <a:pt x="27" y="51"/>
                      <a:pt x="27" y="5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37"/>
                      <a:pt x="30" y="46"/>
                      <a:pt x="30" y="55"/>
                    </a:cubicBezTo>
                    <a:close/>
                    <a:moveTo>
                      <a:pt x="70" y="41"/>
                    </a:moveTo>
                    <a:cubicBezTo>
                      <a:pt x="68" y="39"/>
                      <a:pt x="68" y="39"/>
                      <a:pt x="68" y="39"/>
                    </a:cubicBezTo>
                    <a:cubicBezTo>
                      <a:pt x="82" y="30"/>
                      <a:pt x="82" y="30"/>
                      <a:pt x="82" y="30"/>
                    </a:cubicBezTo>
                    <a:cubicBezTo>
                      <a:pt x="82" y="28"/>
                      <a:pt x="82" y="27"/>
                      <a:pt x="82" y="25"/>
                    </a:cubicBezTo>
                    <a:cubicBezTo>
                      <a:pt x="86" y="28"/>
                      <a:pt x="86" y="28"/>
                      <a:pt x="86" y="28"/>
                    </a:cubicBezTo>
                    <a:cubicBezTo>
                      <a:pt x="88" y="30"/>
                      <a:pt x="88" y="30"/>
                      <a:pt x="88" y="30"/>
                    </a:cubicBezTo>
                    <a:lnTo>
                      <a:pt x="70" y="4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Freeform 217"/>
              <p:cNvSpPr>
                <a:spLocks/>
              </p:cNvSpPr>
              <p:nvPr/>
            </p:nvSpPr>
            <p:spPr bwMode="auto">
              <a:xfrm>
                <a:off x="5946775" y="3201988"/>
                <a:ext cx="42863" cy="44450"/>
              </a:xfrm>
              <a:custGeom>
                <a:avLst/>
                <a:gdLst>
                  <a:gd name="T0" fmla="*/ 22 w 27"/>
                  <a:gd name="T1" fmla="*/ 0 h 28"/>
                  <a:gd name="T2" fmla="*/ 27 w 27"/>
                  <a:gd name="T3" fmla="*/ 16 h 28"/>
                  <a:gd name="T4" fmla="*/ 12 w 27"/>
                  <a:gd name="T5" fmla="*/ 28 h 28"/>
                  <a:gd name="T6" fmla="*/ 0 w 27"/>
                  <a:gd name="T7" fmla="*/ 16 h 28"/>
                  <a:gd name="T8" fmla="*/ 5 w 27"/>
                  <a:gd name="T9" fmla="*/ 0 h 28"/>
                  <a:gd name="T10" fmla="*/ 22 w 27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28">
                    <a:moveTo>
                      <a:pt x="22" y="0"/>
                    </a:moveTo>
                    <a:lnTo>
                      <a:pt x="27" y="16"/>
                    </a:lnTo>
                    <a:lnTo>
                      <a:pt x="12" y="28"/>
                    </a:lnTo>
                    <a:lnTo>
                      <a:pt x="0" y="16"/>
                    </a:lnTo>
                    <a:lnTo>
                      <a:pt x="5" y="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Freeform 218"/>
              <p:cNvSpPr>
                <a:spLocks/>
              </p:cNvSpPr>
              <p:nvPr/>
            </p:nvSpPr>
            <p:spPr bwMode="auto">
              <a:xfrm>
                <a:off x="5946775" y="3232150"/>
                <a:ext cx="42863" cy="185738"/>
              </a:xfrm>
              <a:custGeom>
                <a:avLst/>
                <a:gdLst>
                  <a:gd name="T0" fmla="*/ 22 w 27"/>
                  <a:gd name="T1" fmla="*/ 0 h 117"/>
                  <a:gd name="T2" fmla="*/ 27 w 27"/>
                  <a:gd name="T3" fmla="*/ 105 h 117"/>
                  <a:gd name="T4" fmla="*/ 12 w 27"/>
                  <a:gd name="T5" fmla="*/ 117 h 117"/>
                  <a:gd name="T6" fmla="*/ 0 w 27"/>
                  <a:gd name="T7" fmla="*/ 105 h 117"/>
                  <a:gd name="T8" fmla="*/ 5 w 27"/>
                  <a:gd name="T9" fmla="*/ 0 h 117"/>
                  <a:gd name="T10" fmla="*/ 22 w 27"/>
                  <a:gd name="T1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117">
                    <a:moveTo>
                      <a:pt x="22" y="0"/>
                    </a:moveTo>
                    <a:lnTo>
                      <a:pt x="27" y="105"/>
                    </a:lnTo>
                    <a:lnTo>
                      <a:pt x="12" y="117"/>
                    </a:lnTo>
                    <a:lnTo>
                      <a:pt x="0" y="105"/>
                    </a:lnTo>
                    <a:lnTo>
                      <a:pt x="5" y="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10" name="文本框 10"/>
          <p:cNvSpPr txBox="1"/>
          <p:nvPr/>
        </p:nvSpPr>
        <p:spPr>
          <a:xfrm>
            <a:off x="841001" y="1066572"/>
            <a:ext cx="85689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ü"/>
              <a:defRPr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将就业管理系统中的“补充个人信息”填写完整，检查基本信息是否有误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Font typeface="Wingdings" pitchFamily="2" charset="2"/>
              <a:buChar char="ü"/>
              <a:defRPr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登录进去弹出个人信息填写版块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2" name="图片 2">
            <a:extLst>
              <a:ext uri="{FF2B5EF4-FFF2-40B4-BE49-F238E27FC236}">
                <a16:creationId xmlns:a16="http://schemas.microsoft.com/office/drawing/2014/main" id="{C3978CEE-6A48-F04A-9382-14BB7CBC8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114" y="2824518"/>
            <a:ext cx="6552728" cy="40243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C638EAE-817C-42F6-9705-007F931532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9191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964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28"/>
    </mc:Choice>
    <mc:Fallback>
      <p:transition spd="slow" advTm="22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 4"/>
          <p:cNvSpPr txBox="1">
            <a:spLocks/>
          </p:cNvSpPr>
          <p:nvPr/>
        </p:nvSpPr>
        <p:spPr>
          <a:xfrm>
            <a:off x="841002" y="0"/>
            <a:ext cx="6552730" cy="4414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000" b="1" dirty="0">
                <a:solidFill>
                  <a:srgbClr val="C00000"/>
                </a:solidFill>
                <a:latin typeface="Impact MT Std" pitchFamily="34" charset="0"/>
                <a:ea typeface="微软雅黑" pitchFamily="34" charset="-122"/>
              </a:rPr>
              <a:t>就业推荐表申领</a:t>
            </a:r>
          </a:p>
        </p:txBody>
      </p:sp>
      <p:cxnSp>
        <p:nvCxnSpPr>
          <p:cNvPr id="43" name="直接连接符 42"/>
          <p:cNvCxnSpPr/>
          <p:nvPr/>
        </p:nvCxnSpPr>
        <p:spPr>
          <a:xfrm>
            <a:off x="-53530" y="476672"/>
            <a:ext cx="12271797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490049" y="80628"/>
            <a:ext cx="288032" cy="288032"/>
            <a:chOff x="624979" y="908720"/>
            <a:chExt cx="288032" cy="288032"/>
          </a:xfrm>
        </p:grpSpPr>
        <p:cxnSp>
          <p:nvCxnSpPr>
            <p:cNvPr id="81" name="直接连接符 80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6E781947-0241-6046-AE02-6D0A9896B69C}"/>
              </a:ext>
            </a:extLst>
          </p:cNvPr>
          <p:cNvSpPr/>
          <p:nvPr/>
        </p:nvSpPr>
        <p:spPr>
          <a:xfrm>
            <a:off x="469187" y="1076907"/>
            <a:ext cx="6996552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每位同学</a:t>
            </a:r>
            <a:r>
              <a:rPr lang="zh-CN" altLang="en-US" sz="20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仅可领取一份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就业推荐表，对应编号，没有</a:t>
            </a:r>
            <a:r>
              <a:rPr lang="zh-CN" altLang="en-US" sz="20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确定签约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的话一定不能给单位原件；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建议如果单位不要求交就业推荐表时先不申领，以免遗失；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往届学生不能再登录系统，可由院系在学生信息管理（推荐表号管理）处直接录入推荐表号；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就业推荐表</a:t>
            </a:r>
            <a:r>
              <a:rPr lang="zh-CN" altLang="en-US" sz="20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填写模板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，认真填写，不要填错信息，不得涂改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9ED9776-E8C4-9142-A305-F20B75B2B792}"/>
              </a:ext>
            </a:extLst>
          </p:cNvPr>
          <p:cNvSpPr txBox="1"/>
          <p:nvPr/>
        </p:nvSpPr>
        <p:spPr>
          <a:xfrm>
            <a:off x="8977907" y="5533269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就业推荐表模板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F178FCF-A8E0-44C6-9B05-794C19BCF8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819" y="764704"/>
            <a:ext cx="3199338" cy="46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052BE5D-BD09-40A9-A091-FB31347F4C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9191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328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39"/>
    </mc:Choice>
    <mc:Fallback>
      <p:transition spd="slow" advTm="47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 4"/>
          <p:cNvSpPr txBox="1">
            <a:spLocks/>
          </p:cNvSpPr>
          <p:nvPr/>
        </p:nvSpPr>
        <p:spPr>
          <a:xfrm>
            <a:off x="841002" y="0"/>
            <a:ext cx="6552730" cy="4414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000" b="1" dirty="0">
                <a:solidFill>
                  <a:srgbClr val="C00000"/>
                </a:solidFill>
                <a:latin typeface="Impact MT Std" pitchFamily="34" charset="0"/>
                <a:ea typeface="微软雅黑" pitchFamily="34" charset="-122"/>
              </a:rPr>
              <a:t>三方协议申领</a:t>
            </a:r>
          </a:p>
        </p:txBody>
      </p:sp>
      <p:cxnSp>
        <p:nvCxnSpPr>
          <p:cNvPr id="43" name="直接连接符 42"/>
          <p:cNvCxnSpPr/>
          <p:nvPr/>
        </p:nvCxnSpPr>
        <p:spPr>
          <a:xfrm>
            <a:off x="-53530" y="476672"/>
            <a:ext cx="12271797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490049" y="80628"/>
            <a:ext cx="288032" cy="288032"/>
            <a:chOff x="624979" y="908720"/>
            <a:chExt cx="288032" cy="288032"/>
          </a:xfrm>
        </p:grpSpPr>
        <p:cxnSp>
          <p:nvCxnSpPr>
            <p:cNvPr id="81" name="直接连接符 80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9B649E0-1206-1441-A50E-1F2D37F897FD}"/>
              </a:ext>
            </a:extLst>
          </p:cNvPr>
          <p:cNvSpPr/>
          <p:nvPr/>
        </p:nvSpPr>
        <p:spPr>
          <a:xfrm>
            <a:off x="336947" y="1077775"/>
            <a:ext cx="676875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zh-CN" altLang="en-US" sz="2000" dirty="0">
                <a:latin typeface="+mn-ea"/>
              </a:rPr>
              <a:t>每位同学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可领取一份三方协议书</a:t>
            </a:r>
            <a:r>
              <a:rPr lang="zh-CN" altLang="en-US" sz="2000" dirty="0">
                <a:latin typeface="+mn-ea"/>
              </a:rPr>
              <a:t>，三方协议书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对应单位</a:t>
            </a:r>
            <a:r>
              <a:rPr lang="zh-CN" altLang="en-US" sz="2000" dirty="0">
                <a:latin typeface="+mn-ea"/>
              </a:rPr>
              <a:t>，没有确定签约的话不要随意申领；</a:t>
            </a:r>
            <a:endParaRPr lang="en-US" altLang="zh-CN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zh-CN" altLang="en-US" sz="2000" dirty="0">
                <a:latin typeface="+mn-ea"/>
              </a:rPr>
              <a:t>学生需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凭单位录用函或就业推荐表回执</a:t>
            </a:r>
            <a:r>
              <a:rPr lang="zh-CN" altLang="en-US" sz="2000" dirty="0">
                <a:latin typeface="+mn-ea"/>
              </a:rPr>
              <a:t>等录用凭证领取三方协议书；</a:t>
            </a:r>
            <a:endParaRPr lang="en-US" altLang="zh-CN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zh-CN" altLang="en-US" sz="2000" dirty="0">
                <a:latin typeface="+mn-ea"/>
              </a:rPr>
              <a:t>学生依据三方协议书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填写模板</a:t>
            </a:r>
            <a:r>
              <a:rPr lang="zh-CN" altLang="en-US" sz="2000" dirty="0">
                <a:latin typeface="+mn-ea"/>
              </a:rPr>
              <a:t>，认真填写不要填错信息；</a:t>
            </a:r>
            <a:endParaRPr lang="en-US" altLang="zh-CN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zh-CN" altLang="en-US" sz="2000" dirty="0">
                <a:latin typeface="+mn-ea"/>
              </a:rPr>
              <a:t>盖章顺序：</a:t>
            </a:r>
            <a:r>
              <a:rPr lang="en-US" altLang="zh-CN" sz="2000" dirty="0">
                <a:latin typeface="+mn-ea"/>
              </a:rPr>
              <a:t>1 </a:t>
            </a:r>
            <a:r>
              <a:rPr lang="zh-CN" altLang="en-US" sz="2000" dirty="0">
                <a:latin typeface="+mn-ea"/>
              </a:rPr>
              <a:t>用人单位，</a:t>
            </a:r>
            <a:r>
              <a:rPr lang="en-US" altLang="zh-CN" sz="2000" dirty="0">
                <a:latin typeface="+mn-ea"/>
              </a:rPr>
              <a:t>2 </a:t>
            </a:r>
            <a:r>
              <a:rPr lang="zh-CN" altLang="en-US" sz="2000" dirty="0">
                <a:latin typeface="+mn-ea"/>
              </a:rPr>
              <a:t>学院就业办，</a:t>
            </a:r>
            <a:r>
              <a:rPr lang="en-US" altLang="zh-CN" sz="2000" dirty="0">
                <a:latin typeface="+mn-ea"/>
              </a:rPr>
              <a:t>3 </a:t>
            </a:r>
            <a:r>
              <a:rPr lang="zh-CN" altLang="en-US" sz="2000" dirty="0">
                <a:latin typeface="+mn-ea"/>
              </a:rPr>
              <a:t>学校就业办；</a:t>
            </a:r>
            <a:endParaRPr lang="en-US" altLang="zh-CN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zh-CN" altLang="en-US" sz="2000" dirty="0">
                <a:latin typeface="+mn-ea"/>
              </a:rPr>
              <a:t>学院就业办盖章前要填报毕业去向并提交（注意先填报再盖章）（</a:t>
            </a:r>
            <a:r>
              <a:rPr lang="en-US" altLang="zh-CN" sz="2000" dirty="0">
                <a:latin typeface="+mn-ea"/>
              </a:rPr>
              <a:t>scc.pku.edu.cn</a:t>
            </a:r>
            <a:r>
              <a:rPr lang="zh-CN" altLang="en-US" sz="2000" dirty="0">
                <a:latin typeface="+mn-ea"/>
              </a:rPr>
              <a:t>）；</a:t>
            </a:r>
            <a:endParaRPr lang="en-US" altLang="zh-CN" sz="2000" dirty="0">
              <a:latin typeface="+mn-ea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75D1511-4EF8-2C43-B982-A94059FE8DE3}"/>
              </a:ext>
            </a:extLst>
          </p:cNvPr>
          <p:cNvSpPr txBox="1"/>
          <p:nvPr/>
        </p:nvSpPr>
        <p:spPr>
          <a:xfrm>
            <a:off x="8617867" y="560049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三方协议示例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6776FE-D1C0-4507-892F-17AEF2D0D0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191" y="698584"/>
            <a:ext cx="3281012" cy="468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F4D131B2-7890-40B1-8F07-02956818A1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9191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178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987"/>
    </mc:Choice>
    <mc:Fallback>
      <p:transition spd="slow" advTm="76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 4"/>
          <p:cNvSpPr txBox="1">
            <a:spLocks/>
          </p:cNvSpPr>
          <p:nvPr/>
        </p:nvSpPr>
        <p:spPr>
          <a:xfrm>
            <a:off x="841002" y="0"/>
            <a:ext cx="6552730" cy="4414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000" b="1" dirty="0">
                <a:solidFill>
                  <a:srgbClr val="C00000"/>
                </a:solidFill>
                <a:latin typeface="Impact MT Std" pitchFamily="34" charset="0"/>
                <a:ea typeface="微软雅黑" pitchFamily="34" charset="-122"/>
              </a:rPr>
              <a:t>毕业去向审核、管理</a:t>
            </a:r>
          </a:p>
        </p:txBody>
      </p:sp>
      <p:cxnSp>
        <p:nvCxnSpPr>
          <p:cNvPr id="43" name="直接连接符 42"/>
          <p:cNvCxnSpPr/>
          <p:nvPr/>
        </p:nvCxnSpPr>
        <p:spPr>
          <a:xfrm>
            <a:off x="-53530" y="476672"/>
            <a:ext cx="12271797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490049" y="80628"/>
            <a:ext cx="288032" cy="288032"/>
            <a:chOff x="624979" y="908720"/>
            <a:chExt cx="288032" cy="288032"/>
          </a:xfrm>
        </p:grpSpPr>
        <p:cxnSp>
          <p:nvCxnSpPr>
            <p:cNvPr id="81" name="直接连接符 80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D5C20E4-4806-8B4B-8941-3B22F9AF8862}"/>
              </a:ext>
            </a:extLst>
          </p:cNvPr>
          <p:cNvSpPr/>
          <p:nvPr/>
        </p:nvSpPr>
        <p:spPr>
          <a:xfrm>
            <a:off x="913011" y="1052736"/>
            <a:ext cx="985275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每年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6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月底之前就业系统关闭，同学们务必填写毕业去向，</a:t>
            </a:r>
            <a:r>
              <a:rPr lang="zh-CN" altLang="en-US" sz="20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毕业去向填写会影响毕业手续是否完成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、档案派遣、户口迁移，请同学们重视；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请同学们务必跟单位或者生源地人才市场</a:t>
            </a:r>
            <a:r>
              <a:rPr lang="zh-CN" altLang="en-US" sz="20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确认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报到证抬头、档案转递信息等；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请同学们确认单位名称、报到证抬头没有乱写，</a:t>
            </a:r>
            <a:r>
              <a:rPr lang="zh-CN" altLang="en-US" sz="20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户档不分离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7EB6D02-8243-4806-AF3A-857D4BBC94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9191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073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60"/>
    </mc:Choice>
    <mc:Fallback>
      <p:transition spd="slow" advTm="43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 4"/>
          <p:cNvSpPr txBox="1">
            <a:spLocks/>
          </p:cNvSpPr>
          <p:nvPr/>
        </p:nvSpPr>
        <p:spPr>
          <a:xfrm>
            <a:off x="841002" y="0"/>
            <a:ext cx="6552730" cy="4414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000" b="1" dirty="0">
                <a:solidFill>
                  <a:srgbClr val="C00000"/>
                </a:solidFill>
                <a:latin typeface="Impact MT Std" pitchFamily="34" charset="0"/>
                <a:ea typeface="微软雅黑" pitchFamily="34" charset="-122"/>
              </a:rPr>
              <a:t>温馨提示</a:t>
            </a:r>
          </a:p>
        </p:txBody>
      </p:sp>
      <p:cxnSp>
        <p:nvCxnSpPr>
          <p:cNvPr id="43" name="直接连接符 42"/>
          <p:cNvCxnSpPr/>
          <p:nvPr/>
        </p:nvCxnSpPr>
        <p:spPr>
          <a:xfrm>
            <a:off x="-53530" y="476672"/>
            <a:ext cx="12271797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490049" y="80628"/>
            <a:ext cx="288032" cy="288032"/>
            <a:chOff x="624979" y="908720"/>
            <a:chExt cx="288032" cy="288032"/>
          </a:xfrm>
        </p:grpSpPr>
        <p:cxnSp>
          <p:nvCxnSpPr>
            <p:cNvPr id="81" name="直接连接符 80"/>
            <p:cNvCxnSpPr/>
            <p:nvPr/>
          </p:nvCxnSpPr>
          <p:spPr>
            <a:xfrm>
              <a:off x="624979" y="1196752"/>
              <a:ext cx="288032" cy="0"/>
            </a:xfrm>
            <a:prstGeom prst="line">
              <a:avLst/>
            </a:prstGeom>
            <a:ln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 flipV="1">
              <a:off x="911622" y="908720"/>
              <a:ext cx="0" cy="288032"/>
            </a:xfrm>
            <a:prstGeom prst="line">
              <a:avLst/>
            </a:prstGeom>
            <a:ln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 flipH="1" flipV="1">
              <a:off x="696987" y="980728"/>
              <a:ext cx="216024" cy="216024"/>
            </a:xfrm>
            <a:prstGeom prst="line">
              <a:avLst/>
            </a:prstGeom>
            <a:ln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D5C20E4-4806-8B4B-8941-3B22F9AF8862}"/>
              </a:ext>
            </a:extLst>
          </p:cNvPr>
          <p:cNvSpPr/>
          <p:nvPr/>
        </p:nvSpPr>
        <p:spPr>
          <a:xfrm>
            <a:off x="913011" y="1052736"/>
            <a:ext cx="9852756" cy="4636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用人单位的招聘信息除了学院就业群的转发外，更多的招聘信息在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scc.pku.edu.cn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，请同学们平时多留意关注；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常用表格在学院官网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学生天地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常用下载</a:t>
            </a: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就业相关申请表；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 修改毕业去向应在正式</a:t>
            </a:r>
            <a:r>
              <a:rPr lang="zh-CN" altLang="en-US" sz="20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派遣前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提出申请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请同学们尽量通过电话、邮件、微信群询问，老师个人微信信息太多，以免漏信息；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电话询问的同学，一般最后会和老师说谢谢再见等，请原谅老师一般直接挂电话，因为要处理的电话和信息太多，老师就不耽误时间和每个人客气了；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学院就业办主要处理</a:t>
            </a:r>
            <a:r>
              <a:rPr lang="zh-CN" altLang="en-US" sz="20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就业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相关业务，关于成绩、档案快递等咨询教务、档案办；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遇到问题先在群里搜关键字，重复问题太多；如果老师解答过同类问题，请知道的同学帮忙回答一下。</a:t>
            </a:r>
            <a:endParaRPr lang="en-US" altLang="zh-CN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EB1D7DD-CDF4-4C81-B2F1-6FE044D7A7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9191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03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326"/>
    </mc:Choice>
    <mc:Fallback>
      <p:transition spd="slow" advTm="227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115" y="1628800"/>
            <a:ext cx="8256712" cy="3528392"/>
          </a:xfrm>
          <a:prstGeom prst="rect">
            <a:avLst/>
          </a:prstGeom>
          <a:solidFill>
            <a:srgbClr val="D9D9D9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085047" y="1484784"/>
            <a:ext cx="647412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6600" b="1" dirty="0">
              <a:solidFill>
                <a:srgbClr val="2C3637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8000" b="1" dirty="0">
                <a:solidFill>
                  <a:srgbClr val="2C36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谢谢</a:t>
            </a:r>
          </a:p>
        </p:txBody>
      </p:sp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1" y="6781711"/>
            <a:ext cx="12218266" cy="815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8233822" y="2132856"/>
            <a:ext cx="715716" cy="719823"/>
            <a:chOff x="1721162" y="4373847"/>
            <a:chExt cx="715716" cy="719823"/>
          </a:xfrm>
        </p:grpSpPr>
        <p:sp>
          <p:nvSpPr>
            <p:cNvPr id="16" name="Oval 28"/>
            <p:cNvSpPr/>
            <p:nvPr/>
          </p:nvSpPr>
          <p:spPr>
            <a:xfrm>
              <a:off x="1721162" y="4373847"/>
              <a:ext cx="715716" cy="719823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733">
                <a:solidFill>
                  <a:srgbClr val="1C666E"/>
                </a:solidFill>
              </a:endParaRPr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1892225" y="4715743"/>
              <a:ext cx="388938" cy="225425"/>
            </a:xfrm>
            <a:custGeom>
              <a:avLst/>
              <a:gdLst>
                <a:gd name="T0" fmla="*/ 103 w 103"/>
                <a:gd name="T1" fmla="*/ 33 h 60"/>
                <a:gd name="T2" fmla="*/ 94 w 103"/>
                <a:gd name="T3" fmla="*/ 10 h 60"/>
                <a:gd name="T4" fmla="*/ 68 w 103"/>
                <a:gd name="T5" fmla="*/ 0 h 60"/>
                <a:gd name="T6" fmla="*/ 68 w 103"/>
                <a:gd name="T7" fmla="*/ 0 h 60"/>
                <a:gd name="T8" fmla="*/ 67 w 103"/>
                <a:gd name="T9" fmla="*/ 0 h 60"/>
                <a:gd name="T10" fmla="*/ 59 w 103"/>
                <a:gd name="T11" fmla="*/ 38 h 60"/>
                <a:gd name="T12" fmla="*/ 55 w 103"/>
                <a:gd name="T13" fmla="*/ 12 h 60"/>
                <a:gd name="T14" fmla="*/ 58 w 103"/>
                <a:gd name="T15" fmla="*/ 6 h 60"/>
                <a:gd name="T16" fmla="*/ 53 w 103"/>
                <a:gd name="T17" fmla="*/ 2 h 60"/>
                <a:gd name="T18" fmla="*/ 52 w 103"/>
                <a:gd name="T19" fmla="*/ 2 h 60"/>
                <a:gd name="T20" fmla="*/ 52 w 103"/>
                <a:gd name="T21" fmla="*/ 2 h 60"/>
                <a:gd name="T22" fmla="*/ 50 w 103"/>
                <a:gd name="T23" fmla="*/ 2 h 60"/>
                <a:gd name="T24" fmla="*/ 46 w 103"/>
                <a:gd name="T25" fmla="*/ 6 h 60"/>
                <a:gd name="T26" fmla="*/ 49 w 103"/>
                <a:gd name="T27" fmla="*/ 12 h 60"/>
                <a:gd name="T28" fmla="*/ 44 w 103"/>
                <a:gd name="T29" fmla="*/ 38 h 60"/>
                <a:gd name="T30" fmla="*/ 36 w 103"/>
                <a:gd name="T31" fmla="*/ 0 h 60"/>
                <a:gd name="T32" fmla="*/ 36 w 103"/>
                <a:gd name="T33" fmla="*/ 0 h 60"/>
                <a:gd name="T34" fmla="*/ 35 w 103"/>
                <a:gd name="T35" fmla="*/ 0 h 60"/>
                <a:gd name="T36" fmla="*/ 9 w 103"/>
                <a:gd name="T37" fmla="*/ 10 h 60"/>
                <a:gd name="T38" fmla="*/ 1 w 103"/>
                <a:gd name="T39" fmla="*/ 33 h 60"/>
                <a:gd name="T40" fmla="*/ 0 w 103"/>
                <a:gd name="T41" fmla="*/ 57 h 60"/>
                <a:gd name="T42" fmla="*/ 19 w 103"/>
                <a:gd name="T43" fmla="*/ 59 h 60"/>
                <a:gd name="T44" fmla="*/ 19 w 103"/>
                <a:gd name="T45" fmla="*/ 38 h 60"/>
                <a:gd name="T46" fmla="*/ 21 w 103"/>
                <a:gd name="T47" fmla="*/ 30 h 60"/>
                <a:gd name="T48" fmla="*/ 21 w 103"/>
                <a:gd name="T49" fmla="*/ 59 h 60"/>
                <a:gd name="T50" fmla="*/ 52 w 103"/>
                <a:gd name="T51" fmla="*/ 60 h 60"/>
                <a:gd name="T52" fmla="*/ 82 w 103"/>
                <a:gd name="T53" fmla="*/ 59 h 60"/>
                <a:gd name="T54" fmla="*/ 82 w 103"/>
                <a:gd name="T55" fmla="*/ 30 h 60"/>
                <a:gd name="T56" fmla="*/ 84 w 103"/>
                <a:gd name="T57" fmla="*/ 38 h 60"/>
                <a:gd name="T58" fmla="*/ 84 w 103"/>
                <a:gd name="T59" fmla="*/ 59 h 60"/>
                <a:gd name="T60" fmla="*/ 103 w 103"/>
                <a:gd name="T61" fmla="*/ 57 h 60"/>
                <a:gd name="T62" fmla="*/ 103 w 103"/>
                <a:gd name="T63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3" h="60">
                  <a:moveTo>
                    <a:pt x="103" y="33"/>
                  </a:moveTo>
                  <a:cubicBezTo>
                    <a:pt x="101" y="17"/>
                    <a:pt x="97" y="12"/>
                    <a:pt x="94" y="10"/>
                  </a:cubicBezTo>
                  <a:cubicBezTo>
                    <a:pt x="87" y="6"/>
                    <a:pt x="73" y="2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7" y="0"/>
                  </a:cubicBezTo>
                  <a:cubicBezTo>
                    <a:pt x="67" y="5"/>
                    <a:pt x="59" y="38"/>
                    <a:pt x="59" y="38"/>
                  </a:cubicBezTo>
                  <a:cubicBezTo>
                    <a:pt x="59" y="38"/>
                    <a:pt x="55" y="12"/>
                    <a:pt x="55" y="12"/>
                  </a:cubicBezTo>
                  <a:cubicBezTo>
                    <a:pt x="55" y="12"/>
                    <a:pt x="58" y="6"/>
                    <a:pt x="58" y="6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37" y="5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5" y="0"/>
                    <a:pt x="35" y="0"/>
                  </a:cubicBezTo>
                  <a:cubicBezTo>
                    <a:pt x="30" y="2"/>
                    <a:pt x="16" y="6"/>
                    <a:pt x="9" y="10"/>
                  </a:cubicBezTo>
                  <a:cubicBezTo>
                    <a:pt x="7" y="12"/>
                    <a:pt x="2" y="17"/>
                    <a:pt x="1" y="33"/>
                  </a:cubicBezTo>
                  <a:cubicBezTo>
                    <a:pt x="1" y="34"/>
                    <a:pt x="1" y="47"/>
                    <a:pt x="0" y="57"/>
                  </a:cubicBezTo>
                  <a:cubicBezTo>
                    <a:pt x="7" y="58"/>
                    <a:pt x="12" y="59"/>
                    <a:pt x="19" y="59"/>
                  </a:cubicBezTo>
                  <a:cubicBezTo>
                    <a:pt x="19" y="52"/>
                    <a:pt x="19" y="41"/>
                    <a:pt x="19" y="38"/>
                  </a:cubicBezTo>
                  <a:cubicBezTo>
                    <a:pt x="19" y="35"/>
                    <a:pt x="20" y="32"/>
                    <a:pt x="21" y="3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30" y="60"/>
                    <a:pt x="42" y="60"/>
                    <a:pt x="52" y="60"/>
                  </a:cubicBezTo>
                  <a:cubicBezTo>
                    <a:pt x="62" y="60"/>
                    <a:pt x="73" y="60"/>
                    <a:pt x="82" y="59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2"/>
                    <a:pt x="84" y="35"/>
                    <a:pt x="84" y="38"/>
                  </a:cubicBezTo>
                  <a:cubicBezTo>
                    <a:pt x="84" y="41"/>
                    <a:pt x="84" y="52"/>
                    <a:pt x="84" y="59"/>
                  </a:cubicBezTo>
                  <a:cubicBezTo>
                    <a:pt x="91" y="58"/>
                    <a:pt x="97" y="58"/>
                    <a:pt x="103" y="57"/>
                  </a:cubicBezTo>
                  <a:cubicBezTo>
                    <a:pt x="103" y="47"/>
                    <a:pt x="103" y="34"/>
                    <a:pt x="103" y="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2C3637"/>
                </a:solidFill>
              </a:endParaRPr>
            </a:p>
          </p:txBody>
        </p:sp>
        <p:sp>
          <p:nvSpPr>
            <p:cNvPr id="26" name="Freeform 8"/>
            <p:cNvSpPr>
              <a:spLocks/>
            </p:cNvSpPr>
            <p:nvPr/>
          </p:nvSpPr>
          <p:spPr bwMode="auto">
            <a:xfrm>
              <a:off x="1990650" y="4469681"/>
              <a:ext cx="196850" cy="230188"/>
            </a:xfrm>
            <a:custGeom>
              <a:avLst/>
              <a:gdLst>
                <a:gd name="T0" fmla="*/ 4 w 52"/>
                <a:gd name="T1" fmla="*/ 25 h 61"/>
                <a:gd name="T2" fmla="*/ 0 w 52"/>
                <a:gd name="T3" fmla="*/ 29 h 61"/>
                <a:gd name="T4" fmla="*/ 5 w 52"/>
                <a:gd name="T5" fmla="*/ 39 h 61"/>
                <a:gd name="T6" fmla="*/ 26 w 52"/>
                <a:gd name="T7" fmla="*/ 61 h 61"/>
                <a:gd name="T8" fmla="*/ 47 w 52"/>
                <a:gd name="T9" fmla="*/ 39 h 61"/>
                <a:gd name="T10" fmla="*/ 52 w 52"/>
                <a:gd name="T11" fmla="*/ 29 h 61"/>
                <a:gd name="T12" fmla="*/ 48 w 52"/>
                <a:gd name="T13" fmla="*/ 25 h 61"/>
                <a:gd name="T14" fmla="*/ 26 w 52"/>
                <a:gd name="T15" fmla="*/ 0 h 61"/>
                <a:gd name="T16" fmla="*/ 4 w 52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61">
                  <a:moveTo>
                    <a:pt x="4" y="25"/>
                  </a:moveTo>
                  <a:cubicBezTo>
                    <a:pt x="2" y="25"/>
                    <a:pt x="0" y="27"/>
                    <a:pt x="0" y="29"/>
                  </a:cubicBezTo>
                  <a:cubicBezTo>
                    <a:pt x="0" y="33"/>
                    <a:pt x="2" y="39"/>
                    <a:pt x="5" y="39"/>
                  </a:cubicBezTo>
                  <a:cubicBezTo>
                    <a:pt x="8" y="51"/>
                    <a:pt x="15" y="61"/>
                    <a:pt x="26" y="61"/>
                  </a:cubicBezTo>
                  <a:cubicBezTo>
                    <a:pt x="37" y="61"/>
                    <a:pt x="44" y="51"/>
                    <a:pt x="47" y="39"/>
                  </a:cubicBezTo>
                  <a:cubicBezTo>
                    <a:pt x="50" y="38"/>
                    <a:pt x="52" y="33"/>
                    <a:pt x="52" y="29"/>
                  </a:cubicBezTo>
                  <a:cubicBezTo>
                    <a:pt x="51" y="27"/>
                    <a:pt x="50" y="26"/>
                    <a:pt x="48" y="25"/>
                  </a:cubicBezTo>
                  <a:cubicBezTo>
                    <a:pt x="48" y="11"/>
                    <a:pt x="39" y="0"/>
                    <a:pt x="26" y="0"/>
                  </a:cubicBezTo>
                  <a:cubicBezTo>
                    <a:pt x="13" y="0"/>
                    <a:pt x="4" y="11"/>
                    <a:pt x="4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2C3637"/>
                </a:solidFill>
              </a:endParaRPr>
            </a:p>
          </p:txBody>
        </p:sp>
      </p:grp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4BC4939-6AA9-407E-9490-E585C6CCAD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9191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702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1207">
        <p14:vortex dir="r"/>
      </p:transition>
    </mc:Choice>
    <mc:Fallback>
      <p:transition spd="slow" advTm="12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3476</TotalTime>
  <Words>806</Words>
  <Application>Microsoft Office PowerPoint</Application>
  <PresentationFormat>自定义</PresentationFormat>
  <Paragraphs>74</Paragraphs>
  <Slides>9</Slides>
  <Notes>9</Notes>
  <HiddenSlides>0</HiddenSlides>
  <MMClips>8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DIN-BoldItalic</vt:lpstr>
      <vt:lpstr>Impact MT Std</vt:lpstr>
      <vt:lpstr>黑体</vt:lpstr>
      <vt:lpstr>华文楷体</vt:lpstr>
      <vt:lpstr>宋体</vt:lpstr>
      <vt:lpstr>微软雅黑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http://www.deepbbs.org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深度联盟http://www.deepbbs.org</dc:creator>
  <cp:lastModifiedBy>贺呵呵</cp:lastModifiedBy>
  <cp:revision>181</cp:revision>
  <dcterms:created xsi:type="dcterms:W3CDTF">2015-10-15T11:58:20Z</dcterms:created>
  <dcterms:modified xsi:type="dcterms:W3CDTF">2020-10-21T11:53:36Z</dcterms:modified>
</cp:coreProperties>
</file>

<file path=docProps/thumbnail.jpeg>
</file>